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" d="100"/>
          <a:sy n="13" d="100"/>
        </p:scale>
        <p:origin x="25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26BC-A26B-4D2C-942A-8660C0D81A5A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F14F-AA25-4C55-ADFB-C59707B160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5290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26BC-A26B-4D2C-942A-8660C0D81A5A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F14F-AA25-4C55-ADFB-C59707B160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515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26BC-A26B-4D2C-942A-8660C0D81A5A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F14F-AA25-4C55-ADFB-C59707B160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8963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26BC-A26B-4D2C-942A-8660C0D81A5A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F14F-AA25-4C55-ADFB-C59707B160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1389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26BC-A26B-4D2C-942A-8660C0D81A5A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F14F-AA25-4C55-ADFB-C59707B160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4342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26BC-A26B-4D2C-942A-8660C0D81A5A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F14F-AA25-4C55-ADFB-C59707B160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0253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26BC-A26B-4D2C-942A-8660C0D81A5A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F14F-AA25-4C55-ADFB-C59707B160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2168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26BC-A26B-4D2C-942A-8660C0D81A5A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F14F-AA25-4C55-ADFB-C59707B160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1742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26BC-A26B-4D2C-942A-8660C0D81A5A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F14F-AA25-4C55-ADFB-C59707B160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706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26BC-A26B-4D2C-942A-8660C0D81A5A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F14F-AA25-4C55-ADFB-C59707B160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141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26BC-A26B-4D2C-942A-8660C0D81A5A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F14F-AA25-4C55-ADFB-C59707B160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1389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426BC-A26B-4D2C-942A-8660C0D81A5A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2F14F-AA25-4C55-ADFB-C59707B160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48682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4139FD0-7D27-0143-F324-ED8030391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2399289" cy="79537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F3B8A83-B96A-617E-3212-178FDF6A8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" r="2958"/>
          <a:stretch>
            <a:fillRect/>
          </a:stretch>
        </p:blipFill>
        <p:spPr>
          <a:xfrm>
            <a:off x="502443" y="38142642"/>
            <a:ext cx="31394400" cy="457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9866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Pablo Martinez Idrobo</dc:creator>
  <cp:lastModifiedBy>GUILLERMO</cp:lastModifiedBy>
  <cp:revision>4</cp:revision>
  <dcterms:created xsi:type="dcterms:W3CDTF">2025-05-19T20:38:10Z</dcterms:created>
  <dcterms:modified xsi:type="dcterms:W3CDTF">2025-06-05T19:29:21Z</dcterms:modified>
</cp:coreProperties>
</file>