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3"/>
  </p:normalViewPr>
  <p:slideViewPr>
    <p:cSldViewPr snapToGrid="0" snapToObjects="1">
      <p:cViewPr varScale="1">
        <p:scale>
          <a:sx n="118" d="100"/>
          <a:sy n="118" d="100"/>
        </p:scale>
        <p:origin x="8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3607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651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1578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523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238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45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7801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14289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33532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9603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8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D11A3-D9CF-8048-8720-8660B0AED515}" type="datetimeFigureOut">
              <a:rPr lang="es-CO" smtClean="0"/>
              <a:t>13/01/23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E8DF8-B608-4E4F-BECE-00BF59DC24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406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1C0AF0-2B02-D945-96CD-2F859E72B0D3}"/>
              </a:ext>
            </a:extLst>
          </p:cNvPr>
          <p:cNvSpPr txBox="1"/>
          <p:nvPr/>
        </p:nvSpPr>
        <p:spPr>
          <a:xfrm>
            <a:off x="1785258" y="3526970"/>
            <a:ext cx="51707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4000" b="1" dirty="0">
                <a:solidFill>
                  <a:schemeClr val="bg1"/>
                </a:solidFill>
              </a:rPr>
              <a:t>Inserte aquí su título</a:t>
            </a:r>
          </a:p>
        </p:txBody>
      </p:sp>
    </p:spTree>
    <p:extLst>
      <p:ext uri="{BB962C8B-B14F-4D97-AF65-F5344CB8AC3E}">
        <p14:creationId xmlns:p14="http://schemas.microsoft.com/office/powerpoint/2010/main" val="2343529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E9085-9D2F-C14D-9E6F-D0172E76E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49" y="119743"/>
            <a:ext cx="7886700" cy="864958"/>
          </a:xfrm>
        </p:spPr>
        <p:txBody>
          <a:bodyPr>
            <a:normAutofit/>
          </a:bodyPr>
          <a:lstStyle/>
          <a:p>
            <a:endParaRPr lang="es-CO" sz="2400" b="1" dirty="0"/>
          </a:p>
        </p:txBody>
      </p:sp>
    </p:spTree>
    <p:extLst>
      <p:ext uri="{BB962C8B-B14F-4D97-AF65-F5344CB8AC3E}">
        <p14:creationId xmlns:p14="http://schemas.microsoft.com/office/powerpoint/2010/main" val="313229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9795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</Words>
  <Application>Microsoft Macintosh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1</cp:revision>
  <dcterms:created xsi:type="dcterms:W3CDTF">2023-01-13T18:43:06Z</dcterms:created>
  <dcterms:modified xsi:type="dcterms:W3CDTF">2023-01-13T18:46:01Z</dcterms:modified>
</cp:coreProperties>
</file>