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3"/>
  </p:normalViewPr>
  <p:slideViewPr>
    <p:cSldViewPr snapToGrid="0" snapToObjects="1">
      <p:cViewPr varScale="1">
        <p:scale>
          <a:sx n="118" d="100"/>
          <a:sy n="118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13/01/23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9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13/01/23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443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13/01/23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34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13/01/23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18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13/01/23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89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13/01/23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533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13/01/23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498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13/01/23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438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13/01/23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36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13/01/23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514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F00-A98B-394A-8111-325DC1ED9C90}" type="datetimeFigureOut">
              <a:rPr lang="es-CO" smtClean="0"/>
              <a:t>13/01/23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22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8F00-A98B-394A-8111-325DC1ED9C90}" type="datetimeFigureOut">
              <a:rPr lang="es-CO" smtClean="0"/>
              <a:t>13/01/23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6626-BD90-9846-9A8B-E45AA39E8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416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DCF446C-A338-154F-BBF0-8DDECD980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3114" y="2709409"/>
            <a:ext cx="3004458" cy="1655762"/>
          </a:xfrm>
        </p:spPr>
        <p:txBody>
          <a:bodyPr>
            <a:normAutofit lnSpcReduction="10000"/>
          </a:bodyPr>
          <a:lstStyle/>
          <a:p>
            <a:r>
              <a:rPr lang="es-CO" b="1" dirty="0"/>
              <a:t>Inserte su título aquí</a:t>
            </a:r>
          </a:p>
          <a:p>
            <a:r>
              <a:rPr lang="es-CO" b="1" dirty="0"/>
              <a:t>Inserte su título aquí</a:t>
            </a:r>
          </a:p>
          <a:p>
            <a:r>
              <a:rPr lang="es-CO" b="1" dirty="0"/>
              <a:t>Inserte su título aquí</a:t>
            </a:r>
          </a:p>
          <a:p>
            <a:r>
              <a:rPr lang="es-CO" b="1" dirty="0"/>
              <a:t>Inserte su título aquí</a:t>
            </a:r>
          </a:p>
        </p:txBody>
      </p:sp>
    </p:spTree>
    <p:extLst>
      <p:ext uri="{BB962C8B-B14F-4D97-AF65-F5344CB8AC3E}">
        <p14:creationId xmlns:p14="http://schemas.microsoft.com/office/powerpoint/2010/main" val="382103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38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419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16</Words>
  <Application>Microsoft Macintosh PowerPoint</Application>
  <PresentationFormat>Presentación en pantalla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</cp:revision>
  <dcterms:created xsi:type="dcterms:W3CDTF">2023-01-13T18:46:14Z</dcterms:created>
  <dcterms:modified xsi:type="dcterms:W3CDTF">2023-01-13T18:52:32Z</dcterms:modified>
</cp:coreProperties>
</file>