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94644"/>
  </p:normalViewPr>
  <p:slideViewPr>
    <p:cSldViewPr snapToGrid="0" snapToObjects="1">
      <p:cViewPr varScale="1">
        <p:scale>
          <a:sx n="187" d="100"/>
          <a:sy n="187" d="100"/>
        </p:scale>
        <p:origin x="19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8F00-A98B-394A-8111-325DC1ED9C90}" type="datetimeFigureOut">
              <a:rPr lang="es-CO" smtClean="0"/>
              <a:t>31/05/24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6626-BD90-9846-9A8B-E45AA39E8F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3198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8F00-A98B-394A-8111-325DC1ED9C90}" type="datetimeFigureOut">
              <a:rPr lang="es-CO" smtClean="0"/>
              <a:t>31/05/24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6626-BD90-9846-9A8B-E45AA39E8F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1218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8F00-A98B-394A-8111-325DC1ED9C90}" type="datetimeFigureOut">
              <a:rPr lang="es-CO" smtClean="0"/>
              <a:t>31/05/24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6626-BD90-9846-9A8B-E45AA39E8F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898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8F00-A98B-394A-8111-325DC1ED9C90}" type="datetimeFigureOut">
              <a:rPr lang="es-CO" smtClean="0"/>
              <a:t>31/05/24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6626-BD90-9846-9A8B-E45AA39E8F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5332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8F00-A98B-394A-8111-325DC1ED9C90}" type="datetimeFigureOut">
              <a:rPr lang="es-CO" smtClean="0"/>
              <a:t>31/05/24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6626-BD90-9846-9A8B-E45AA39E8F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24988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8F00-A98B-394A-8111-325DC1ED9C90}" type="datetimeFigureOut">
              <a:rPr lang="es-CO" smtClean="0"/>
              <a:t>31/05/24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6626-BD90-9846-9A8B-E45AA39E8F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384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8F00-A98B-394A-8111-325DC1ED9C90}" type="datetimeFigureOut">
              <a:rPr lang="es-CO" smtClean="0"/>
              <a:t>31/05/24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6626-BD90-9846-9A8B-E45AA39E8F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363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8F00-A98B-394A-8111-325DC1ED9C90}" type="datetimeFigureOut">
              <a:rPr lang="es-CO" smtClean="0"/>
              <a:t>31/05/24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6626-BD90-9846-9A8B-E45AA39E8F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25141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8F00-A98B-394A-8111-325DC1ED9C90}" type="datetimeFigureOut">
              <a:rPr lang="es-CO" smtClean="0"/>
              <a:t>31/05/24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6626-BD90-9846-9A8B-E45AA39E8F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13221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8F00-A98B-394A-8111-325DC1ED9C90}" type="datetimeFigureOut">
              <a:rPr lang="es-CO" smtClean="0"/>
              <a:t>31/05/24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6626-BD90-9846-9A8B-E45AA39E8F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4435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8F00-A98B-394A-8111-325DC1ED9C90}" type="datetimeFigureOut">
              <a:rPr lang="es-CO" smtClean="0"/>
              <a:t>31/05/24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6626-BD90-9846-9A8B-E45AA39E8F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2347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88F00-A98B-394A-8111-325DC1ED9C90}" type="datetimeFigureOut">
              <a:rPr lang="es-CO" smtClean="0"/>
              <a:t>31/05/24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F6626-BD90-9846-9A8B-E45AA39E8F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4166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FDCF446C-A338-154F-BBF0-8DDECD9806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23114" y="2709409"/>
            <a:ext cx="3004458" cy="1655762"/>
          </a:xfrm>
        </p:spPr>
        <p:txBody>
          <a:bodyPr>
            <a:normAutofit lnSpcReduction="10000"/>
          </a:bodyPr>
          <a:lstStyle/>
          <a:p>
            <a:r>
              <a:rPr lang="es-CO" b="1" dirty="0"/>
              <a:t>Inserte su título aquí</a:t>
            </a:r>
          </a:p>
          <a:p>
            <a:r>
              <a:rPr lang="es-CO" b="1" dirty="0"/>
              <a:t>Inserte su título aquí</a:t>
            </a:r>
          </a:p>
          <a:p>
            <a:r>
              <a:rPr lang="es-CO" b="1" dirty="0"/>
              <a:t>Inserte su título aquí</a:t>
            </a:r>
          </a:p>
          <a:p>
            <a:r>
              <a:rPr lang="es-CO" b="1" dirty="0"/>
              <a:t>Inserte su título aquí</a:t>
            </a:r>
          </a:p>
        </p:txBody>
      </p:sp>
    </p:spTree>
    <p:extLst>
      <p:ext uri="{BB962C8B-B14F-4D97-AF65-F5344CB8AC3E}">
        <p14:creationId xmlns:p14="http://schemas.microsoft.com/office/powerpoint/2010/main" val="3821037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387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54193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16</Words>
  <Application>Microsoft Macintosh PowerPoint</Application>
  <PresentationFormat>Presentación en pantalla (4:3)</PresentationFormat>
  <Paragraphs>4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2</cp:revision>
  <dcterms:created xsi:type="dcterms:W3CDTF">2023-01-13T18:46:14Z</dcterms:created>
  <dcterms:modified xsi:type="dcterms:W3CDTF">2024-05-31T22:58:03Z</dcterms:modified>
</cp:coreProperties>
</file>