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0"/>
  </p:notesMasterIdLst>
  <p:sldIdLst>
    <p:sldId id="256" r:id="rId5"/>
    <p:sldId id="305" r:id="rId6"/>
    <p:sldId id="299" r:id="rId7"/>
    <p:sldId id="312" r:id="rId8"/>
    <p:sldId id="269" r:id="rId9"/>
  </p:sldIdLst>
  <p:sldSz cx="12192000" cy="6858000"/>
  <p:notesSz cx="6858000" cy="9144000"/>
  <p:embeddedFontLst>
    <p:embeddedFont>
      <p:font typeface="Lato Light" panose="020F0502020204030203" pitchFamily="34" charset="0"/>
      <p:regular r:id="rId11"/>
      <p:italic r:id="rId12"/>
    </p:embeddedFont>
    <p:embeddedFont>
      <p:font typeface="Montserrat" pitchFamily="2" charset="77"/>
      <p:regular r:id="rId13"/>
      <p:bold r:id="rId14"/>
      <p:italic r:id="rId15"/>
      <p:boldItalic r:id="rId16"/>
    </p:embeddedFont>
    <p:embeddedFont>
      <p:font typeface="Montserrat ExtraLight" pitchFamily="2" charset="77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6" roundtripDataSignature="AMtx7mgBAZXlhDPlNXjSjrwoph6n9s2j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CF00"/>
    <a:srgbClr val="F18301"/>
    <a:srgbClr val="004991"/>
    <a:srgbClr val="555555"/>
    <a:srgbClr val="9BC2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>
        <p:scale>
          <a:sx n="140" d="100"/>
          <a:sy n="140" d="100"/>
        </p:scale>
        <p:origin x="392" y="-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57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56" Type="http://customschemas.google.com/relationships/presentationmetadata" Target="meta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Hoja_de_c_lculo_de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C34-E24E-94F4-B4AE678D1B33}"/>
              </c:ext>
            </c:extLst>
          </c:dPt>
          <c:dPt>
            <c:idx val="1"/>
            <c:bubble3D val="0"/>
            <c:spPr>
              <a:solidFill>
                <a:srgbClr val="08479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C34-E24E-94F4-B4AE678D1B3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34-E24E-94F4-B4AE678D1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A2-0448-8F16-03DD1D5AC07E}"/>
              </c:ext>
            </c:extLst>
          </c:dPt>
          <c:dPt>
            <c:idx val="1"/>
            <c:bubble3D val="0"/>
            <c:spPr>
              <a:solidFill>
                <a:srgbClr val="BCCF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A2-0448-8F16-03DD1D5AC07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A2-0448-8F16-03DD1D5AC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22-7349-889C-844EEE60020D}"/>
              </c:ext>
            </c:extLst>
          </c:dPt>
          <c:dPt>
            <c:idx val="1"/>
            <c:bubble3D val="0"/>
            <c:spPr>
              <a:solidFill>
                <a:srgbClr val="F1830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22-7349-889C-844EEE60020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22-7349-889C-844EEE6002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183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" name="Google Shape;36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/>
              <a:t>El plan de desarrollo anterior contaba con: 5 </a:t>
            </a:r>
            <a:r>
              <a:rPr lang="es-CO" sz="1200"/>
              <a:t>programas y 11 proyectos</a:t>
            </a:r>
            <a:endParaRPr/>
          </a:p>
        </p:txBody>
      </p:sp>
      <p:sp>
        <p:nvSpPr>
          <p:cNvPr id="368" name="Google Shape;368;p2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8204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4" name="Google Shape;59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2706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2" name="Google Shape;6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7"/>
          <p:cNvSpPr txBox="1"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95" name="Google Shape;95;p4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4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4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0"/>
          <p:cNvSpPr txBox="1">
            <a:spLocks noGrp="1"/>
          </p:cNvSpPr>
          <p:nvPr>
            <p:ph type="title"/>
          </p:nvPr>
        </p:nvSpPr>
        <p:spPr>
          <a:xfrm>
            <a:off x="831851" y="1709737"/>
            <a:ext cx="105156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0"/>
          <p:cNvSpPr txBox="1"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5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8000" cy="36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2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200" cy="36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5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0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400" cy="4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914400" lvl="1" indent="-3619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800"/>
            </a:lvl2pPr>
            <a:lvl3pPr marL="1371600" lvl="2" indent="-3429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1828800" lvl="3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2286000" lvl="4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2743200" lvl="5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3200400" lvl="6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3657600" lvl="7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4114800" lvl="8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5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0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133" name="Google Shape;133;p5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5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0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400" cy="48736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5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0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140" name="Google Shape;140;p5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5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5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5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6"/>
          <p:cNvSpPr txBox="1">
            <a:spLocks noGrp="1"/>
          </p:cNvSpPr>
          <p:nvPr>
            <p:ph type="title"/>
          </p:nvPr>
        </p:nvSpPr>
        <p:spPr>
          <a:xfrm rot="5400000">
            <a:off x="7133400" y="1956725"/>
            <a:ext cx="5812000" cy="2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6"/>
          <p:cNvSpPr txBox="1">
            <a:spLocks noGrp="1"/>
          </p:cNvSpPr>
          <p:nvPr>
            <p:ph type="body" idx="1"/>
          </p:nvPr>
        </p:nvSpPr>
        <p:spPr>
          <a:xfrm rot="5400000">
            <a:off x="1799300" y="-596075"/>
            <a:ext cx="5812000" cy="7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5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5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5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0" name="Google Shape;170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9" name="Google Shape;189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1" name="Google Shape;191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7" name="Google Shape;207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8" name="Google Shape;20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5" name="Google Shape;21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8" name="Google Shape;258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0" name="Google Shape;260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76" name="Google Shape;276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77" name="Google Shape;27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3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9" name="Google Shape;15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Google Shape;16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80" r:id="rId7"/>
    <p:sldLayoutId id="2147483681" r:id="rId8"/>
    <p:sldLayoutId id="2147483682" r:id="rId9"/>
    <p:sldLayoutId id="214748368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2" name="Google Shape;232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chart" Target="../charts/chart3.xml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6" Type="http://schemas.openxmlformats.org/officeDocument/2006/relationships/chart" Target="../charts/chart1.xml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18"/>
          <p:cNvGrpSpPr/>
          <p:nvPr/>
        </p:nvGrpSpPr>
        <p:grpSpPr>
          <a:xfrm>
            <a:off x="674372" y="5028452"/>
            <a:ext cx="165100" cy="165101"/>
            <a:chOff x="8572500" y="1281113"/>
            <a:chExt cx="165100" cy="165101"/>
          </a:xfrm>
        </p:grpSpPr>
        <p:sp>
          <p:nvSpPr>
            <p:cNvPr id="297" name="Google Shape;297;p18"/>
            <p:cNvSpPr/>
            <p:nvPr/>
          </p:nvSpPr>
          <p:spPr>
            <a:xfrm>
              <a:off x="8607425" y="1281113"/>
              <a:ext cx="12700" cy="17463"/>
            </a:xfrm>
            <a:custGeom>
              <a:avLst/>
              <a:gdLst/>
              <a:ahLst/>
              <a:cxnLst/>
              <a:rect l="l" t="t" r="r" b="b"/>
              <a:pathLst>
                <a:path w="136" h="204" extrusionOk="0">
                  <a:moveTo>
                    <a:pt x="68" y="0"/>
                  </a:moveTo>
                  <a:cubicBezTo>
                    <a:pt x="30" y="0"/>
                    <a:pt x="0" y="30"/>
                    <a:pt x="0" y="6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136" y="204"/>
                    <a:pt x="136" y="204"/>
                    <a:pt x="136" y="204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136" y="30"/>
                    <a:pt x="106" y="0"/>
                    <a:pt x="68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18"/>
            <p:cNvSpPr/>
            <p:nvPr/>
          </p:nvSpPr>
          <p:spPr>
            <a:xfrm>
              <a:off x="8689975" y="1281113"/>
              <a:ext cx="12700" cy="17463"/>
            </a:xfrm>
            <a:custGeom>
              <a:avLst/>
              <a:gdLst/>
              <a:ahLst/>
              <a:cxnLst/>
              <a:rect l="l" t="t" r="r" b="b"/>
              <a:pathLst>
                <a:path w="137" h="204" extrusionOk="0"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137" y="204"/>
                    <a:pt x="137" y="204"/>
                    <a:pt x="137" y="20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6" y="0"/>
                    <a:pt x="69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8"/>
            <p:cNvSpPr/>
            <p:nvPr/>
          </p:nvSpPr>
          <p:spPr>
            <a:xfrm>
              <a:off x="8572500" y="1298576"/>
              <a:ext cx="165100" cy="147638"/>
            </a:xfrm>
            <a:custGeom>
              <a:avLst/>
              <a:gdLst/>
              <a:ahLst/>
              <a:cxnLst/>
              <a:rect l="l" t="t" r="r" b="b"/>
              <a:pathLst>
                <a:path w="1911" h="1707" extrusionOk="0">
                  <a:moveTo>
                    <a:pt x="1707" y="0"/>
                  </a:moveTo>
                  <a:cubicBezTo>
                    <a:pt x="1502" y="0"/>
                    <a:pt x="1502" y="0"/>
                    <a:pt x="1502" y="0"/>
                  </a:cubicBezTo>
                  <a:cubicBezTo>
                    <a:pt x="1502" y="273"/>
                    <a:pt x="1502" y="273"/>
                    <a:pt x="1502" y="273"/>
                  </a:cubicBezTo>
                  <a:cubicBezTo>
                    <a:pt x="1502" y="311"/>
                    <a:pt x="1471" y="342"/>
                    <a:pt x="1434" y="342"/>
                  </a:cubicBezTo>
                  <a:cubicBezTo>
                    <a:pt x="1396" y="342"/>
                    <a:pt x="1365" y="311"/>
                    <a:pt x="1365" y="273"/>
                  </a:cubicBezTo>
                  <a:cubicBezTo>
                    <a:pt x="1365" y="0"/>
                    <a:pt x="1365" y="0"/>
                    <a:pt x="1365" y="0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546" y="273"/>
                    <a:pt x="546" y="273"/>
                    <a:pt x="546" y="273"/>
                  </a:cubicBezTo>
                  <a:cubicBezTo>
                    <a:pt x="546" y="311"/>
                    <a:pt x="516" y="342"/>
                    <a:pt x="478" y="342"/>
                  </a:cubicBezTo>
                  <a:cubicBezTo>
                    <a:pt x="440" y="342"/>
                    <a:pt x="410" y="311"/>
                    <a:pt x="410" y="273"/>
                  </a:cubicBezTo>
                  <a:cubicBezTo>
                    <a:pt x="410" y="0"/>
                    <a:pt x="410" y="0"/>
                    <a:pt x="410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92" y="0"/>
                    <a:pt x="0" y="92"/>
                    <a:pt x="0" y="205"/>
                  </a:cubicBezTo>
                  <a:cubicBezTo>
                    <a:pt x="0" y="1502"/>
                    <a:pt x="0" y="1502"/>
                    <a:pt x="0" y="1502"/>
                  </a:cubicBezTo>
                  <a:cubicBezTo>
                    <a:pt x="0" y="1615"/>
                    <a:pt x="92" y="1707"/>
                    <a:pt x="205" y="1707"/>
                  </a:cubicBezTo>
                  <a:cubicBezTo>
                    <a:pt x="1707" y="1707"/>
                    <a:pt x="1707" y="1707"/>
                    <a:pt x="1707" y="1707"/>
                  </a:cubicBezTo>
                  <a:cubicBezTo>
                    <a:pt x="1820" y="1707"/>
                    <a:pt x="1911" y="1615"/>
                    <a:pt x="1911" y="1502"/>
                  </a:cubicBezTo>
                  <a:cubicBezTo>
                    <a:pt x="1911" y="205"/>
                    <a:pt x="1911" y="205"/>
                    <a:pt x="1911" y="205"/>
                  </a:cubicBezTo>
                  <a:cubicBezTo>
                    <a:pt x="1911" y="92"/>
                    <a:pt x="1820" y="0"/>
                    <a:pt x="1707" y="0"/>
                  </a:cubicBezTo>
                  <a:close/>
                  <a:moveTo>
                    <a:pt x="1775" y="1502"/>
                  </a:moveTo>
                  <a:cubicBezTo>
                    <a:pt x="1775" y="1540"/>
                    <a:pt x="1744" y="1570"/>
                    <a:pt x="1707" y="1570"/>
                  </a:cubicBezTo>
                  <a:cubicBezTo>
                    <a:pt x="205" y="1570"/>
                    <a:pt x="205" y="1570"/>
                    <a:pt x="205" y="1570"/>
                  </a:cubicBezTo>
                  <a:cubicBezTo>
                    <a:pt x="167" y="1570"/>
                    <a:pt x="137" y="1540"/>
                    <a:pt x="137" y="1502"/>
                  </a:cubicBezTo>
                  <a:cubicBezTo>
                    <a:pt x="137" y="615"/>
                    <a:pt x="137" y="615"/>
                    <a:pt x="137" y="615"/>
                  </a:cubicBezTo>
                  <a:cubicBezTo>
                    <a:pt x="1775" y="615"/>
                    <a:pt x="1775" y="615"/>
                    <a:pt x="1775" y="615"/>
                  </a:cubicBezTo>
                  <a:lnTo>
                    <a:pt x="1775" y="150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8613775" y="1363663"/>
              <a:ext cx="82550" cy="60325"/>
            </a:xfrm>
            <a:custGeom>
              <a:avLst/>
              <a:gdLst/>
              <a:ahLst/>
              <a:cxnLst/>
              <a:rect l="l" t="t" r="r" b="b"/>
              <a:pathLst>
                <a:path w="969" h="696" extrusionOk="0">
                  <a:moveTo>
                    <a:pt x="943" y="26"/>
                  </a:moveTo>
                  <a:cubicBezTo>
                    <a:pt x="916" y="0"/>
                    <a:pt x="873" y="0"/>
                    <a:pt x="846" y="26"/>
                  </a:cubicBezTo>
                  <a:cubicBezTo>
                    <a:pt x="348" y="524"/>
                    <a:pt x="348" y="524"/>
                    <a:pt x="348" y="524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97" y="273"/>
                    <a:pt x="53" y="273"/>
                    <a:pt x="27" y="299"/>
                  </a:cubicBezTo>
                  <a:cubicBezTo>
                    <a:pt x="0" y="326"/>
                    <a:pt x="0" y="369"/>
                    <a:pt x="27" y="396"/>
                  </a:cubicBezTo>
                  <a:cubicBezTo>
                    <a:pt x="300" y="669"/>
                    <a:pt x="300" y="669"/>
                    <a:pt x="300" y="669"/>
                  </a:cubicBezTo>
                  <a:cubicBezTo>
                    <a:pt x="327" y="696"/>
                    <a:pt x="370" y="696"/>
                    <a:pt x="396" y="669"/>
                  </a:cubicBezTo>
                  <a:cubicBezTo>
                    <a:pt x="943" y="123"/>
                    <a:pt x="943" y="123"/>
                    <a:pt x="943" y="123"/>
                  </a:cubicBezTo>
                  <a:cubicBezTo>
                    <a:pt x="969" y="96"/>
                    <a:pt x="969" y="53"/>
                    <a:pt x="943" y="26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1" name="Google Shape;301;p18"/>
          <p:cNvSpPr txBox="1"/>
          <p:nvPr/>
        </p:nvSpPr>
        <p:spPr>
          <a:xfrm>
            <a:off x="880747" y="4987884"/>
            <a:ext cx="3426507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CO" sz="1100" u="none" strike="noStrike" cap="none" dirty="0">
                <a:solidFill>
                  <a:srgbClr val="595959"/>
                </a:solidFill>
                <a:latin typeface="Montserrat ExtraLight" pitchFamily="2" charset="77"/>
                <a:ea typeface="Calibri"/>
                <a:cs typeface="Calibri"/>
                <a:sym typeface="Calibri"/>
              </a:rPr>
              <a:t>Enero </a:t>
            </a:r>
            <a:r>
              <a:rPr lang="es-CO" sz="1100" dirty="0">
                <a:solidFill>
                  <a:srgbClr val="595959"/>
                </a:solidFill>
                <a:latin typeface="Montserrat ExtraLight" pitchFamily="2" charset="77"/>
                <a:ea typeface="Calibri"/>
                <a:cs typeface="Calibri"/>
                <a:sym typeface="Calibri"/>
              </a:rPr>
              <a:t>XX</a:t>
            </a:r>
            <a:r>
              <a:rPr lang="es-CO" sz="1100" u="none" strike="noStrike" cap="none" dirty="0">
                <a:solidFill>
                  <a:srgbClr val="595959"/>
                </a:solidFill>
                <a:latin typeface="Montserrat ExtraLight" pitchFamily="2" charset="77"/>
                <a:ea typeface="Calibri"/>
                <a:cs typeface="Calibri"/>
                <a:sym typeface="Calibri"/>
              </a:rPr>
              <a:t> de 2026</a:t>
            </a:r>
            <a:endParaRPr sz="1100" u="none" strike="noStrike" cap="none" dirty="0">
              <a:solidFill>
                <a:srgbClr val="000000"/>
              </a:solidFill>
              <a:latin typeface="Montserrat ExtraLight" pitchFamily="2" charset="77"/>
              <a:sym typeface="Arial"/>
            </a:endParaRPr>
          </a:p>
        </p:txBody>
      </p:sp>
      <p:sp>
        <p:nvSpPr>
          <p:cNvPr id="302" name="Google Shape;302;p18"/>
          <p:cNvSpPr txBox="1"/>
          <p:nvPr/>
        </p:nvSpPr>
        <p:spPr>
          <a:xfrm>
            <a:off x="643920" y="3281267"/>
            <a:ext cx="3663334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80000"/>
              </a:lnSpc>
              <a:buSzPts val="2400"/>
            </a:pPr>
            <a:r>
              <a:rPr lang="es-CO" sz="2400" b="1" i="0" u="none" strike="noStrike" cap="none" dirty="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Título</a:t>
            </a:r>
            <a:endParaRPr sz="1400" b="0" i="0" u="none" strike="noStrike" cap="none" dirty="0">
              <a:solidFill>
                <a:srgbClr val="555555"/>
              </a:solidFill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</a:pPr>
            <a:fld id="{00000000-1234-1234-1234-123412341234}" type="slidenum">
              <a:rPr lang="es-CO"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1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2"/>
          <p:cNvSpPr txBox="1"/>
          <p:nvPr/>
        </p:nvSpPr>
        <p:spPr>
          <a:xfrm>
            <a:off x="290546" y="106164"/>
            <a:ext cx="794309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91"/>
              </a:buClr>
              <a:buSzPts val="2000"/>
              <a:buFont typeface="Arial"/>
              <a:buNone/>
            </a:pPr>
            <a:r>
              <a:rPr lang="es-CO" sz="2000" b="0" i="0" u="none" strike="noStrike" cap="none" dirty="0">
                <a:solidFill>
                  <a:srgbClr val="555555"/>
                </a:solidFill>
                <a:sym typeface="Arial"/>
              </a:rPr>
              <a:t>Títulos</a:t>
            </a:r>
            <a:endParaRPr dirty="0">
              <a:solidFill>
                <a:srgbClr val="5555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693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390;p23">
            <a:extLst>
              <a:ext uri="{FF2B5EF4-FFF2-40B4-BE49-F238E27FC236}">
                <a16:creationId xmlns:a16="http://schemas.microsoft.com/office/drawing/2014/main" id="{7159DF24-2672-4985-ACD6-9C5379BC26A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</a:pPr>
            <a:fld id="{00000000-1234-1234-1234-123412341234}" type="slidenum">
              <a:rPr lang="es-CO"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1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C14931A-A1DE-FD57-EEAD-DDD8CD364964}"/>
              </a:ext>
            </a:extLst>
          </p:cNvPr>
          <p:cNvGrpSpPr/>
          <p:nvPr/>
        </p:nvGrpSpPr>
        <p:grpSpPr>
          <a:xfrm>
            <a:off x="471142" y="1378639"/>
            <a:ext cx="6231006" cy="3590934"/>
            <a:chOff x="755375" y="1656521"/>
            <a:chExt cx="6231006" cy="3590934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189C4A1-13A0-DEDD-656A-4C19B9CC12B1}"/>
                </a:ext>
              </a:extLst>
            </p:cNvPr>
            <p:cNvSpPr txBox="1"/>
            <p:nvPr/>
          </p:nvSpPr>
          <p:spPr>
            <a:xfrm>
              <a:off x="755375" y="1656521"/>
              <a:ext cx="8613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>
                  <a:latin typeface="Arial" panose="020B0604020202020204" pitchFamily="34" charset="0"/>
                  <a:cs typeface="Arial" panose="020B0604020202020204" pitchFamily="34" charset="0"/>
                </a:rPr>
                <a:t>íconos</a:t>
              </a:r>
            </a:p>
          </p:txBody>
        </p: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DCCA65C7-A0DF-7E89-400D-19895D56A71B}"/>
                </a:ext>
              </a:extLst>
            </p:cNvPr>
            <p:cNvGrpSpPr/>
            <p:nvPr/>
          </p:nvGrpSpPr>
          <p:grpSpPr>
            <a:xfrm>
              <a:off x="864567" y="2078314"/>
              <a:ext cx="6121814" cy="3169141"/>
              <a:chOff x="864567" y="2078314"/>
              <a:chExt cx="6121814" cy="3169141"/>
            </a:xfrm>
          </p:grpSpPr>
          <p:grpSp>
            <p:nvGrpSpPr>
              <p:cNvPr id="10" name="Group 240">
                <a:extLst>
                  <a:ext uri="{FF2B5EF4-FFF2-40B4-BE49-F238E27FC236}">
                    <a16:creationId xmlns:a16="http://schemas.microsoft.com/office/drawing/2014/main" id="{C979BC31-5F3A-9621-394B-CF98B1DF8E59}"/>
                  </a:ext>
                </a:extLst>
              </p:cNvPr>
              <p:cNvGrpSpPr/>
              <p:nvPr/>
            </p:nvGrpSpPr>
            <p:grpSpPr>
              <a:xfrm>
                <a:off x="864567" y="2078314"/>
                <a:ext cx="422275" cy="422275"/>
                <a:chOff x="612776" y="1004888"/>
                <a:chExt cx="422275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90" name="Freeform 12">
                  <a:extLst>
                    <a:ext uri="{FF2B5EF4-FFF2-40B4-BE49-F238E27FC236}">
                      <a16:creationId xmlns:a16="http://schemas.microsoft.com/office/drawing/2014/main" id="{C04A8F1C-19A5-0E8C-5512-1CA535A64B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2776" y="1004888"/>
                  <a:ext cx="317500" cy="422275"/>
                </a:xfrm>
                <a:custGeom>
                  <a:avLst/>
                  <a:gdLst>
                    <a:gd name="T0" fmla="*/ 206 w 320"/>
                    <a:gd name="T1" fmla="*/ 406 h 425"/>
                    <a:gd name="T2" fmla="*/ 23 w 320"/>
                    <a:gd name="T3" fmla="*/ 406 h 425"/>
                    <a:gd name="T4" fmla="*/ 19 w 320"/>
                    <a:gd name="T5" fmla="*/ 402 h 425"/>
                    <a:gd name="T6" fmla="*/ 19 w 320"/>
                    <a:gd name="T7" fmla="*/ 22 h 425"/>
                    <a:gd name="T8" fmla="*/ 23 w 320"/>
                    <a:gd name="T9" fmla="*/ 18 h 425"/>
                    <a:gd name="T10" fmla="*/ 298 w 320"/>
                    <a:gd name="T11" fmla="*/ 18 h 425"/>
                    <a:gd name="T12" fmla="*/ 301 w 320"/>
                    <a:gd name="T13" fmla="*/ 22 h 425"/>
                    <a:gd name="T14" fmla="*/ 301 w 320"/>
                    <a:gd name="T15" fmla="*/ 88 h 425"/>
                    <a:gd name="T16" fmla="*/ 311 w 320"/>
                    <a:gd name="T17" fmla="*/ 97 h 425"/>
                    <a:gd name="T18" fmla="*/ 320 w 320"/>
                    <a:gd name="T19" fmla="*/ 88 h 425"/>
                    <a:gd name="T20" fmla="*/ 320 w 320"/>
                    <a:gd name="T21" fmla="*/ 22 h 425"/>
                    <a:gd name="T22" fmla="*/ 298 w 320"/>
                    <a:gd name="T23" fmla="*/ 0 h 425"/>
                    <a:gd name="T24" fmla="*/ 23 w 320"/>
                    <a:gd name="T25" fmla="*/ 0 h 425"/>
                    <a:gd name="T26" fmla="*/ 0 w 320"/>
                    <a:gd name="T27" fmla="*/ 22 h 425"/>
                    <a:gd name="T28" fmla="*/ 0 w 320"/>
                    <a:gd name="T29" fmla="*/ 402 h 425"/>
                    <a:gd name="T30" fmla="*/ 23 w 320"/>
                    <a:gd name="T31" fmla="*/ 425 h 425"/>
                    <a:gd name="T32" fmla="*/ 206 w 320"/>
                    <a:gd name="T33" fmla="*/ 425 h 425"/>
                    <a:gd name="T34" fmla="*/ 215 w 320"/>
                    <a:gd name="T35" fmla="*/ 415 h 425"/>
                    <a:gd name="T36" fmla="*/ 206 w 320"/>
                    <a:gd name="T37" fmla="*/ 40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20" h="425">
                      <a:moveTo>
                        <a:pt x="206" y="406"/>
                      </a:moveTo>
                      <a:cubicBezTo>
                        <a:pt x="23" y="406"/>
                        <a:pt x="23" y="406"/>
                        <a:pt x="23" y="406"/>
                      </a:cubicBezTo>
                      <a:cubicBezTo>
                        <a:pt x="20" y="406"/>
                        <a:pt x="19" y="404"/>
                        <a:pt x="19" y="40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0"/>
                        <a:pt x="20" y="18"/>
                        <a:pt x="23" y="18"/>
                      </a:cubicBezTo>
                      <a:cubicBezTo>
                        <a:pt x="298" y="18"/>
                        <a:pt x="298" y="18"/>
                        <a:pt x="298" y="18"/>
                      </a:cubicBezTo>
                      <a:cubicBezTo>
                        <a:pt x="300" y="18"/>
                        <a:pt x="301" y="20"/>
                        <a:pt x="301" y="22"/>
                      </a:cubicBezTo>
                      <a:cubicBezTo>
                        <a:pt x="301" y="88"/>
                        <a:pt x="301" y="88"/>
                        <a:pt x="301" y="88"/>
                      </a:cubicBezTo>
                      <a:cubicBezTo>
                        <a:pt x="301" y="93"/>
                        <a:pt x="306" y="97"/>
                        <a:pt x="311" y="97"/>
                      </a:cubicBezTo>
                      <a:cubicBezTo>
                        <a:pt x="316" y="97"/>
                        <a:pt x="320" y="93"/>
                        <a:pt x="320" y="88"/>
                      </a:cubicBezTo>
                      <a:cubicBezTo>
                        <a:pt x="320" y="22"/>
                        <a:pt x="320" y="22"/>
                        <a:pt x="320" y="22"/>
                      </a:cubicBezTo>
                      <a:cubicBezTo>
                        <a:pt x="320" y="10"/>
                        <a:pt x="310" y="0"/>
                        <a:pt x="298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402"/>
                        <a:pt x="0" y="402"/>
                        <a:pt x="0" y="402"/>
                      </a:cubicBezTo>
                      <a:cubicBezTo>
                        <a:pt x="0" y="414"/>
                        <a:pt x="10" y="425"/>
                        <a:pt x="23" y="425"/>
                      </a:cubicBezTo>
                      <a:cubicBezTo>
                        <a:pt x="206" y="425"/>
                        <a:pt x="206" y="425"/>
                        <a:pt x="206" y="425"/>
                      </a:cubicBezTo>
                      <a:cubicBezTo>
                        <a:pt x="211" y="425"/>
                        <a:pt x="215" y="420"/>
                        <a:pt x="215" y="415"/>
                      </a:cubicBezTo>
                      <a:cubicBezTo>
                        <a:pt x="215" y="410"/>
                        <a:pt x="211" y="406"/>
                        <a:pt x="206" y="4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13">
                  <a:extLst>
                    <a:ext uri="{FF2B5EF4-FFF2-40B4-BE49-F238E27FC236}">
                      <a16:creationId xmlns:a16="http://schemas.microsoft.com/office/drawing/2014/main" id="{08F3FE0D-8E53-0304-4FCF-AE6E2348A05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7726" y="1122363"/>
                  <a:ext cx="187325" cy="304800"/>
                </a:xfrm>
                <a:custGeom>
                  <a:avLst/>
                  <a:gdLst>
                    <a:gd name="T0" fmla="*/ 166 w 189"/>
                    <a:gd name="T1" fmla="*/ 0 h 307"/>
                    <a:gd name="T2" fmla="*/ 22 w 189"/>
                    <a:gd name="T3" fmla="*/ 0 h 307"/>
                    <a:gd name="T4" fmla="*/ 0 w 189"/>
                    <a:gd name="T5" fmla="*/ 22 h 307"/>
                    <a:gd name="T6" fmla="*/ 0 w 189"/>
                    <a:gd name="T7" fmla="*/ 284 h 307"/>
                    <a:gd name="T8" fmla="*/ 22 w 189"/>
                    <a:gd name="T9" fmla="*/ 307 h 307"/>
                    <a:gd name="T10" fmla="*/ 166 w 189"/>
                    <a:gd name="T11" fmla="*/ 307 h 307"/>
                    <a:gd name="T12" fmla="*/ 189 w 189"/>
                    <a:gd name="T13" fmla="*/ 284 h 307"/>
                    <a:gd name="T14" fmla="*/ 189 w 189"/>
                    <a:gd name="T15" fmla="*/ 22 h 307"/>
                    <a:gd name="T16" fmla="*/ 166 w 189"/>
                    <a:gd name="T17" fmla="*/ 0 h 307"/>
                    <a:gd name="T18" fmla="*/ 170 w 189"/>
                    <a:gd name="T19" fmla="*/ 284 h 307"/>
                    <a:gd name="T20" fmla="*/ 166 w 189"/>
                    <a:gd name="T21" fmla="*/ 288 h 307"/>
                    <a:gd name="T22" fmla="*/ 22 w 189"/>
                    <a:gd name="T23" fmla="*/ 288 h 307"/>
                    <a:gd name="T24" fmla="*/ 19 w 189"/>
                    <a:gd name="T25" fmla="*/ 284 h 307"/>
                    <a:gd name="T26" fmla="*/ 19 w 189"/>
                    <a:gd name="T27" fmla="*/ 22 h 307"/>
                    <a:gd name="T28" fmla="*/ 22 w 189"/>
                    <a:gd name="T29" fmla="*/ 18 h 307"/>
                    <a:gd name="T30" fmla="*/ 166 w 189"/>
                    <a:gd name="T31" fmla="*/ 18 h 307"/>
                    <a:gd name="T32" fmla="*/ 170 w 189"/>
                    <a:gd name="T33" fmla="*/ 22 h 307"/>
                    <a:gd name="T34" fmla="*/ 170 w 189"/>
                    <a:gd name="T35" fmla="*/ 284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89" h="307">
                      <a:moveTo>
                        <a:pt x="166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284"/>
                        <a:pt x="0" y="284"/>
                        <a:pt x="0" y="284"/>
                      </a:cubicBezTo>
                      <a:cubicBezTo>
                        <a:pt x="0" y="296"/>
                        <a:pt x="10" y="307"/>
                        <a:pt x="22" y="307"/>
                      </a:cubicBezTo>
                      <a:cubicBezTo>
                        <a:pt x="166" y="307"/>
                        <a:pt x="166" y="307"/>
                        <a:pt x="166" y="307"/>
                      </a:cubicBezTo>
                      <a:cubicBezTo>
                        <a:pt x="179" y="307"/>
                        <a:pt x="189" y="296"/>
                        <a:pt x="189" y="284"/>
                      </a:cubicBezTo>
                      <a:cubicBezTo>
                        <a:pt x="189" y="22"/>
                        <a:pt x="189" y="22"/>
                        <a:pt x="189" y="22"/>
                      </a:cubicBezTo>
                      <a:cubicBezTo>
                        <a:pt x="189" y="10"/>
                        <a:pt x="179" y="0"/>
                        <a:pt x="166" y="0"/>
                      </a:cubicBezTo>
                      <a:close/>
                      <a:moveTo>
                        <a:pt x="170" y="284"/>
                      </a:moveTo>
                      <a:cubicBezTo>
                        <a:pt x="170" y="286"/>
                        <a:pt x="169" y="288"/>
                        <a:pt x="166" y="288"/>
                      </a:cubicBezTo>
                      <a:cubicBezTo>
                        <a:pt x="22" y="288"/>
                        <a:pt x="22" y="288"/>
                        <a:pt x="22" y="288"/>
                      </a:cubicBezTo>
                      <a:cubicBezTo>
                        <a:pt x="20" y="288"/>
                        <a:pt x="19" y="286"/>
                        <a:pt x="19" y="284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0"/>
                        <a:pt x="20" y="18"/>
                        <a:pt x="22" y="18"/>
                      </a:cubicBezTo>
                      <a:cubicBezTo>
                        <a:pt x="166" y="18"/>
                        <a:pt x="166" y="18"/>
                        <a:pt x="166" y="18"/>
                      </a:cubicBezTo>
                      <a:cubicBezTo>
                        <a:pt x="169" y="18"/>
                        <a:pt x="170" y="20"/>
                        <a:pt x="170" y="22"/>
                      </a:cubicBezTo>
                      <a:lnTo>
                        <a:pt x="170" y="2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2" name="Oval 14">
                  <a:extLst>
                    <a:ext uri="{FF2B5EF4-FFF2-40B4-BE49-F238E27FC236}">
                      <a16:creationId xmlns:a16="http://schemas.microsoft.com/office/drawing/2014/main" id="{6FEE2C08-B41A-6760-1092-0D78DCD8CF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9301" y="1349376"/>
                  <a:ext cx="44450" cy="460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Oval 15">
                  <a:extLst>
                    <a:ext uri="{FF2B5EF4-FFF2-40B4-BE49-F238E27FC236}">
                      <a16:creationId xmlns:a16="http://schemas.microsoft.com/office/drawing/2014/main" id="{159BA651-F46B-3849-9AD5-242129B431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9164" y="1349376"/>
                  <a:ext cx="44450" cy="460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268">
                <a:extLst>
                  <a:ext uri="{FF2B5EF4-FFF2-40B4-BE49-F238E27FC236}">
                    <a16:creationId xmlns:a16="http://schemas.microsoft.com/office/drawing/2014/main" id="{E481D94F-6207-4034-1A68-88ABBBAE3805}"/>
                  </a:ext>
                </a:extLst>
              </p:cNvPr>
              <p:cNvGrpSpPr/>
              <p:nvPr/>
            </p:nvGrpSpPr>
            <p:grpSpPr>
              <a:xfrm>
                <a:off x="2578308" y="2078314"/>
                <a:ext cx="319088" cy="422275"/>
                <a:chOff x="4706939" y="1004888"/>
                <a:chExt cx="319088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84" name="Freeform 19">
                  <a:extLst>
                    <a:ext uri="{FF2B5EF4-FFF2-40B4-BE49-F238E27FC236}">
                      <a16:creationId xmlns:a16="http://schemas.microsoft.com/office/drawing/2014/main" id="{87329F14-6A5B-6E2E-409F-CA965660740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06939" y="1004888"/>
                  <a:ext cx="319088" cy="422275"/>
                </a:xfrm>
                <a:custGeom>
                  <a:avLst/>
                  <a:gdLst>
                    <a:gd name="T0" fmla="*/ 320 w 320"/>
                    <a:gd name="T1" fmla="*/ 127 h 425"/>
                    <a:gd name="T2" fmla="*/ 320 w 320"/>
                    <a:gd name="T3" fmla="*/ 125 h 425"/>
                    <a:gd name="T4" fmla="*/ 320 w 320"/>
                    <a:gd name="T5" fmla="*/ 125 h 425"/>
                    <a:gd name="T6" fmla="*/ 320 w 320"/>
                    <a:gd name="T7" fmla="*/ 124 h 425"/>
                    <a:gd name="T8" fmla="*/ 319 w 320"/>
                    <a:gd name="T9" fmla="*/ 123 h 425"/>
                    <a:gd name="T10" fmla="*/ 319 w 320"/>
                    <a:gd name="T11" fmla="*/ 122 h 425"/>
                    <a:gd name="T12" fmla="*/ 318 w 320"/>
                    <a:gd name="T13" fmla="*/ 122 h 425"/>
                    <a:gd name="T14" fmla="*/ 318 w 320"/>
                    <a:gd name="T15" fmla="*/ 121 h 425"/>
                    <a:gd name="T16" fmla="*/ 213 w 320"/>
                    <a:gd name="T17" fmla="*/ 3 h 425"/>
                    <a:gd name="T18" fmla="*/ 213 w 320"/>
                    <a:gd name="T19" fmla="*/ 3 h 425"/>
                    <a:gd name="T20" fmla="*/ 212 w 320"/>
                    <a:gd name="T21" fmla="*/ 2 h 425"/>
                    <a:gd name="T22" fmla="*/ 212 w 320"/>
                    <a:gd name="T23" fmla="*/ 1 h 425"/>
                    <a:gd name="T24" fmla="*/ 211 w 320"/>
                    <a:gd name="T25" fmla="*/ 1 h 425"/>
                    <a:gd name="T26" fmla="*/ 210 w 320"/>
                    <a:gd name="T27" fmla="*/ 0 h 425"/>
                    <a:gd name="T28" fmla="*/ 210 w 320"/>
                    <a:gd name="T29" fmla="*/ 0 h 425"/>
                    <a:gd name="T30" fmla="*/ 208 w 320"/>
                    <a:gd name="T31" fmla="*/ 0 h 425"/>
                    <a:gd name="T32" fmla="*/ 208 w 320"/>
                    <a:gd name="T33" fmla="*/ 0 h 425"/>
                    <a:gd name="T34" fmla="*/ 206 w 320"/>
                    <a:gd name="T35" fmla="*/ 0 h 425"/>
                    <a:gd name="T36" fmla="*/ 206 w 320"/>
                    <a:gd name="T37" fmla="*/ 0 h 425"/>
                    <a:gd name="T38" fmla="*/ 23 w 320"/>
                    <a:gd name="T39" fmla="*/ 0 h 425"/>
                    <a:gd name="T40" fmla="*/ 0 w 320"/>
                    <a:gd name="T41" fmla="*/ 22 h 425"/>
                    <a:gd name="T42" fmla="*/ 0 w 320"/>
                    <a:gd name="T43" fmla="*/ 402 h 425"/>
                    <a:gd name="T44" fmla="*/ 23 w 320"/>
                    <a:gd name="T45" fmla="*/ 425 h 425"/>
                    <a:gd name="T46" fmla="*/ 298 w 320"/>
                    <a:gd name="T47" fmla="*/ 425 h 425"/>
                    <a:gd name="T48" fmla="*/ 320 w 320"/>
                    <a:gd name="T49" fmla="*/ 402 h 425"/>
                    <a:gd name="T50" fmla="*/ 320 w 320"/>
                    <a:gd name="T51" fmla="*/ 127 h 425"/>
                    <a:gd name="T52" fmla="*/ 320 w 320"/>
                    <a:gd name="T53" fmla="*/ 127 h 425"/>
                    <a:gd name="T54" fmla="*/ 215 w 320"/>
                    <a:gd name="T55" fmla="*/ 34 h 425"/>
                    <a:gd name="T56" fmla="*/ 290 w 320"/>
                    <a:gd name="T57" fmla="*/ 118 h 425"/>
                    <a:gd name="T58" fmla="*/ 219 w 320"/>
                    <a:gd name="T59" fmla="*/ 118 h 425"/>
                    <a:gd name="T60" fmla="*/ 215 w 320"/>
                    <a:gd name="T61" fmla="*/ 111 h 425"/>
                    <a:gd name="T62" fmla="*/ 215 w 320"/>
                    <a:gd name="T63" fmla="*/ 34 h 425"/>
                    <a:gd name="T64" fmla="*/ 298 w 320"/>
                    <a:gd name="T65" fmla="*/ 406 h 425"/>
                    <a:gd name="T66" fmla="*/ 23 w 320"/>
                    <a:gd name="T67" fmla="*/ 406 h 425"/>
                    <a:gd name="T68" fmla="*/ 19 w 320"/>
                    <a:gd name="T69" fmla="*/ 402 h 425"/>
                    <a:gd name="T70" fmla="*/ 19 w 320"/>
                    <a:gd name="T71" fmla="*/ 22 h 425"/>
                    <a:gd name="T72" fmla="*/ 23 w 320"/>
                    <a:gd name="T73" fmla="*/ 18 h 425"/>
                    <a:gd name="T74" fmla="*/ 197 w 320"/>
                    <a:gd name="T75" fmla="*/ 18 h 425"/>
                    <a:gd name="T76" fmla="*/ 197 w 320"/>
                    <a:gd name="T77" fmla="*/ 111 h 425"/>
                    <a:gd name="T78" fmla="*/ 219 w 320"/>
                    <a:gd name="T79" fmla="*/ 136 h 425"/>
                    <a:gd name="T80" fmla="*/ 302 w 320"/>
                    <a:gd name="T81" fmla="*/ 136 h 425"/>
                    <a:gd name="T82" fmla="*/ 302 w 320"/>
                    <a:gd name="T83" fmla="*/ 402 h 425"/>
                    <a:gd name="T84" fmla="*/ 298 w 320"/>
                    <a:gd name="T85" fmla="*/ 40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320" h="425">
                      <a:moveTo>
                        <a:pt x="320" y="127"/>
                      </a:moveTo>
                      <a:cubicBezTo>
                        <a:pt x="320" y="126"/>
                        <a:pt x="320" y="126"/>
                        <a:pt x="320" y="125"/>
                      </a:cubicBezTo>
                      <a:cubicBezTo>
                        <a:pt x="320" y="125"/>
                        <a:pt x="320" y="125"/>
                        <a:pt x="320" y="125"/>
                      </a:cubicBezTo>
                      <a:cubicBezTo>
                        <a:pt x="320" y="124"/>
                        <a:pt x="320" y="124"/>
                        <a:pt x="320" y="124"/>
                      </a:cubicBezTo>
                      <a:cubicBezTo>
                        <a:pt x="320" y="123"/>
                        <a:pt x="319" y="123"/>
                        <a:pt x="319" y="123"/>
                      </a:cubicBezTo>
                      <a:cubicBezTo>
                        <a:pt x="319" y="123"/>
                        <a:pt x="319" y="122"/>
                        <a:pt x="319" y="122"/>
                      </a:cubicBezTo>
                      <a:cubicBezTo>
                        <a:pt x="319" y="122"/>
                        <a:pt x="319" y="122"/>
                        <a:pt x="318" y="122"/>
                      </a:cubicBezTo>
                      <a:cubicBezTo>
                        <a:pt x="318" y="121"/>
                        <a:pt x="318" y="121"/>
                        <a:pt x="318" y="121"/>
                      </a:cubicBezTo>
                      <a:cubicBezTo>
                        <a:pt x="213" y="3"/>
                        <a:pt x="213" y="3"/>
                        <a:pt x="213" y="3"/>
                      </a:cubicBezTo>
                      <a:cubicBezTo>
                        <a:pt x="213" y="3"/>
                        <a:pt x="213" y="3"/>
                        <a:pt x="213" y="3"/>
                      </a:cubicBezTo>
                      <a:cubicBezTo>
                        <a:pt x="213" y="2"/>
                        <a:pt x="213" y="2"/>
                        <a:pt x="212" y="2"/>
                      </a:cubicBezTo>
                      <a:cubicBezTo>
                        <a:pt x="212" y="2"/>
                        <a:pt x="212" y="2"/>
                        <a:pt x="212" y="1"/>
                      </a:cubicBezTo>
                      <a:cubicBezTo>
                        <a:pt x="211" y="1"/>
                        <a:pt x="211" y="1"/>
                        <a:pt x="211" y="1"/>
                      </a:cubicBezTo>
                      <a:cubicBezTo>
                        <a:pt x="211" y="1"/>
                        <a:pt x="210" y="1"/>
                        <a:pt x="210" y="0"/>
                      </a:cubicBezTo>
                      <a:cubicBezTo>
                        <a:pt x="210" y="0"/>
                        <a:pt x="210" y="0"/>
                        <a:pt x="210" y="0"/>
                      </a:cubicBezTo>
                      <a:cubicBezTo>
                        <a:pt x="209" y="0"/>
                        <a:pt x="209" y="0"/>
                        <a:pt x="208" y="0"/>
                      </a:cubicBezTo>
                      <a:cubicBezTo>
                        <a:pt x="208" y="0"/>
                        <a:pt x="208" y="0"/>
                        <a:pt x="208" y="0"/>
                      </a:cubicBezTo>
                      <a:cubicBezTo>
                        <a:pt x="207" y="0"/>
                        <a:pt x="207" y="0"/>
                        <a:pt x="206" y="0"/>
                      </a:cubicBezTo>
                      <a:cubicBezTo>
                        <a:pt x="206" y="0"/>
                        <a:pt x="206" y="0"/>
                        <a:pt x="206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402"/>
                        <a:pt x="0" y="402"/>
                        <a:pt x="0" y="402"/>
                      </a:cubicBezTo>
                      <a:cubicBezTo>
                        <a:pt x="0" y="414"/>
                        <a:pt x="10" y="425"/>
                        <a:pt x="23" y="425"/>
                      </a:cubicBezTo>
                      <a:cubicBezTo>
                        <a:pt x="298" y="425"/>
                        <a:pt x="298" y="425"/>
                        <a:pt x="298" y="425"/>
                      </a:cubicBezTo>
                      <a:cubicBezTo>
                        <a:pt x="310" y="425"/>
                        <a:pt x="320" y="414"/>
                        <a:pt x="320" y="402"/>
                      </a:cubicBezTo>
                      <a:cubicBezTo>
                        <a:pt x="320" y="127"/>
                        <a:pt x="320" y="127"/>
                        <a:pt x="320" y="127"/>
                      </a:cubicBezTo>
                      <a:cubicBezTo>
                        <a:pt x="320" y="127"/>
                        <a:pt x="320" y="127"/>
                        <a:pt x="320" y="127"/>
                      </a:cubicBezTo>
                      <a:close/>
                      <a:moveTo>
                        <a:pt x="215" y="34"/>
                      </a:moveTo>
                      <a:cubicBezTo>
                        <a:pt x="290" y="118"/>
                        <a:pt x="290" y="118"/>
                        <a:pt x="290" y="118"/>
                      </a:cubicBezTo>
                      <a:cubicBezTo>
                        <a:pt x="219" y="118"/>
                        <a:pt x="219" y="118"/>
                        <a:pt x="219" y="118"/>
                      </a:cubicBezTo>
                      <a:cubicBezTo>
                        <a:pt x="218" y="117"/>
                        <a:pt x="215" y="114"/>
                        <a:pt x="215" y="111"/>
                      </a:cubicBezTo>
                      <a:lnTo>
                        <a:pt x="215" y="34"/>
                      </a:lnTo>
                      <a:close/>
                      <a:moveTo>
                        <a:pt x="298" y="406"/>
                      </a:moveTo>
                      <a:cubicBezTo>
                        <a:pt x="23" y="406"/>
                        <a:pt x="23" y="406"/>
                        <a:pt x="23" y="406"/>
                      </a:cubicBezTo>
                      <a:cubicBezTo>
                        <a:pt x="20" y="406"/>
                        <a:pt x="19" y="404"/>
                        <a:pt x="19" y="40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0"/>
                        <a:pt x="21" y="18"/>
                        <a:pt x="23" y="18"/>
                      </a:cubicBezTo>
                      <a:cubicBezTo>
                        <a:pt x="197" y="18"/>
                        <a:pt x="197" y="18"/>
                        <a:pt x="197" y="18"/>
                      </a:cubicBezTo>
                      <a:cubicBezTo>
                        <a:pt x="197" y="111"/>
                        <a:pt x="197" y="111"/>
                        <a:pt x="197" y="111"/>
                      </a:cubicBezTo>
                      <a:cubicBezTo>
                        <a:pt x="197" y="123"/>
                        <a:pt x="206" y="136"/>
                        <a:pt x="219" y="136"/>
                      </a:cubicBezTo>
                      <a:cubicBezTo>
                        <a:pt x="302" y="136"/>
                        <a:pt x="302" y="136"/>
                        <a:pt x="302" y="136"/>
                      </a:cubicBezTo>
                      <a:cubicBezTo>
                        <a:pt x="302" y="402"/>
                        <a:pt x="302" y="402"/>
                        <a:pt x="302" y="402"/>
                      </a:cubicBezTo>
                      <a:cubicBezTo>
                        <a:pt x="302" y="404"/>
                        <a:pt x="300" y="406"/>
                        <a:pt x="298" y="4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" name="Freeform 20">
                  <a:extLst>
                    <a:ext uri="{FF2B5EF4-FFF2-40B4-BE49-F238E27FC236}">
                      <a16:creationId xmlns:a16="http://schemas.microsoft.com/office/drawing/2014/main" id="{D8FA40FD-67CB-5600-396C-26954B836F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2026" y="1173163"/>
                  <a:ext cx="188913" cy="19050"/>
                </a:xfrm>
                <a:custGeom>
                  <a:avLst/>
                  <a:gdLst>
                    <a:gd name="T0" fmla="*/ 179 w 189"/>
                    <a:gd name="T1" fmla="*/ 0 h 19"/>
                    <a:gd name="T2" fmla="*/ 9 w 189"/>
                    <a:gd name="T3" fmla="*/ 0 h 19"/>
                    <a:gd name="T4" fmla="*/ 0 w 189"/>
                    <a:gd name="T5" fmla="*/ 9 h 19"/>
                    <a:gd name="T6" fmla="*/ 9 w 189"/>
                    <a:gd name="T7" fmla="*/ 19 h 19"/>
                    <a:gd name="T8" fmla="*/ 179 w 189"/>
                    <a:gd name="T9" fmla="*/ 19 h 19"/>
                    <a:gd name="T10" fmla="*/ 189 w 189"/>
                    <a:gd name="T11" fmla="*/ 9 h 19"/>
                    <a:gd name="T12" fmla="*/ 179 w 189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19">
                      <a:moveTo>
                        <a:pt x="17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79" y="19"/>
                        <a:pt x="179" y="19"/>
                        <a:pt x="179" y="19"/>
                      </a:cubicBezTo>
                      <a:cubicBezTo>
                        <a:pt x="185" y="19"/>
                        <a:pt x="189" y="15"/>
                        <a:pt x="189" y="9"/>
                      </a:cubicBezTo>
                      <a:cubicBezTo>
                        <a:pt x="189" y="4"/>
                        <a:pt x="185" y="0"/>
                        <a:pt x="1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6" name="Freeform 21">
                  <a:extLst>
                    <a:ext uri="{FF2B5EF4-FFF2-40B4-BE49-F238E27FC236}">
                      <a16:creationId xmlns:a16="http://schemas.microsoft.com/office/drawing/2014/main" id="{12E679B9-8290-C07A-36E6-133FC41E23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2026" y="1225551"/>
                  <a:ext cx="188913" cy="19050"/>
                </a:xfrm>
                <a:custGeom>
                  <a:avLst/>
                  <a:gdLst>
                    <a:gd name="T0" fmla="*/ 179 w 189"/>
                    <a:gd name="T1" fmla="*/ 0 h 19"/>
                    <a:gd name="T2" fmla="*/ 9 w 189"/>
                    <a:gd name="T3" fmla="*/ 0 h 19"/>
                    <a:gd name="T4" fmla="*/ 0 w 189"/>
                    <a:gd name="T5" fmla="*/ 10 h 19"/>
                    <a:gd name="T6" fmla="*/ 9 w 189"/>
                    <a:gd name="T7" fmla="*/ 19 h 19"/>
                    <a:gd name="T8" fmla="*/ 179 w 189"/>
                    <a:gd name="T9" fmla="*/ 19 h 19"/>
                    <a:gd name="T10" fmla="*/ 189 w 189"/>
                    <a:gd name="T11" fmla="*/ 10 h 19"/>
                    <a:gd name="T12" fmla="*/ 179 w 189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19">
                      <a:moveTo>
                        <a:pt x="17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79" y="19"/>
                        <a:pt x="179" y="19"/>
                        <a:pt x="179" y="19"/>
                      </a:cubicBezTo>
                      <a:cubicBezTo>
                        <a:pt x="185" y="19"/>
                        <a:pt x="189" y="15"/>
                        <a:pt x="189" y="10"/>
                      </a:cubicBezTo>
                      <a:cubicBezTo>
                        <a:pt x="189" y="5"/>
                        <a:pt x="185" y="0"/>
                        <a:pt x="1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7" name="Freeform 22">
                  <a:extLst>
                    <a:ext uri="{FF2B5EF4-FFF2-40B4-BE49-F238E27FC236}">
                      <a16:creationId xmlns:a16="http://schemas.microsoft.com/office/drawing/2014/main" id="{6ABBA027-8FD3-613D-E089-5709870FA2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2026" y="1122363"/>
                  <a:ext cx="96838" cy="17463"/>
                </a:xfrm>
                <a:custGeom>
                  <a:avLst/>
                  <a:gdLst>
                    <a:gd name="T0" fmla="*/ 9 w 97"/>
                    <a:gd name="T1" fmla="*/ 18 h 18"/>
                    <a:gd name="T2" fmla="*/ 88 w 97"/>
                    <a:gd name="T3" fmla="*/ 18 h 18"/>
                    <a:gd name="T4" fmla="*/ 97 w 97"/>
                    <a:gd name="T5" fmla="*/ 9 h 18"/>
                    <a:gd name="T6" fmla="*/ 88 w 97"/>
                    <a:gd name="T7" fmla="*/ 0 h 18"/>
                    <a:gd name="T8" fmla="*/ 9 w 97"/>
                    <a:gd name="T9" fmla="*/ 0 h 18"/>
                    <a:gd name="T10" fmla="*/ 0 w 97"/>
                    <a:gd name="T11" fmla="*/ 9 h 18"/>
                    <a:gd name="T12" fmla="*/ 9 w 97"/>
                    <a:gd name="T13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7" h="18">
                      <a:moveTo>
                        <a:pt x="9" y="18"/>
                      </a:moveTo>
                      <a:cubicBezTo>
                        <a:pt x="88" y="18"/>
                        <a:pt x="88" y="18"/>
                        <a:pt x="88" y="18"/>
                      </a:cubicBezTo>
                      <a:cubicBezTo>
                        <a:pt x="93" y="18"/>
                        <a:pt x="97" y="14"/>
                        <a:pt x="97" y="9"/>
                      </a:cubicBezTo>
                      <a:cubicBezTo>
                        <a:pt x="97" y="4"/>
                        <a:pt x="93" y="0"/>
                        <a:pt x="88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8" name="Freeform 23">
                  <a:extLst>
                    <a:ext uri="{FF2B5EF4-FFF2-40B4-BE49-F238E27FC236}">
                      <a16:creationId xmlns:a16="http://schemas.microsoft.com/office/drawing/2014/main" id="{0AF6E1BC-B90A-9604-183E-4D4B6F0B57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2026" y="1277938"/>
                  <a:ext cx="188913" cy="19050"/>
                </a:xfrm>
                <a:custGeom>
                  <a:avLst/>
                  <a:gdLst>
                    <a:gd name="T0" fmla="*/ 179 w 189"/>
                    <a:gd name="T1" fmla="*/ 0 h 19"/>
                    <a:gd name="T2" fmla="*/ 9 w 189"/>
                    <a:gd name="T3" fmla="*/ 0 h 19"/>
                    <a:gd name="T4" fmla="*/ 0 w 189"/>
                    <a:gd name="T5" fmla="*/ 9 h 19"/>
                    <a:gd name="T6" fmla="*/ 9 w 189"/>
                    <a:gd name="T7" fmla="*/ 19 h 19"/>
                    <a:gd name="T8" fmla="*/ 179 w 189"/>
                    <a:gd name="T9" fmla="*/ 19 h 19"/>
                    <a:gd name="T10" fmla="*/ 189 w 189"/>
                    <a:gd name="T11" fmla="*/ 9 h 19"/>
                    <a:gd name="T12" fmla="*/ 179 w 189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19">
                      <a:moveTo>
                        <a:pt x="17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9"/>
                        <a:pt x="9" y="19"/>
                      </a:cubicBezTo>
                      <a:cubicBezTo>
                        <a:pt x="179" y="19"/>
                        <a:pt x="179" y="19"/>
                        <a:pt x="179" y="19"/>
                      </a:cubicBezTo>
                      <a:cubicBezTo>
                        <a:pt x="185" y="19"/>
                        <a:pt x="189" y="14"/>
                        <a:pt x="189" y="9"/>
                      </a:cubicBezTo>
                      <a:cubicBezTo>
                        <a:pt x="189" y="4"/>
                        <a:pt x="185" y="0"/>
                        <a:pt x="1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24">
                  <a:extLst>
                    <a:ext uri="{FF2B5EF4-FFF2-40B4-BE49-F238E27FC236}">
                      <a16:creationId xmlns:a16="http://schemas.microsoft.com/office/drawing/2014/main" id="{0D322D82-8701-B391-D25E-11D7645786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2026" y="1330326"/>
                  <a:ext cx="188913" cy="19050"/>
                </a:xfrm>
                <a:custGeom>
                  <a:avLst/>
                  <a:gdLst>
                    <a:gd name="T0" fmla="*/ 179 w 189"/>
                    <a:gd name="T1" fmla="*/ 0 h 19"/>
                    <a:gd name="T2" fmla="*/ 9 w 189"/>
                    <a:gd name="T3" fmla="*/ 0 h 19"/>
                    <a:gd name="T4" fmla="*/ 0 w 189"/>
                    <a:gd name="T5" fmla="*/ 10 h 19"/>
                    <a:gd name="T6" fmla="*/ 9 w 189"/>
                    <a:gd name="T7" fmla="*/ 19 h 19"/>
                    <a:gd name="T8" fmla="*/ 179 w 189"/>
                    <a:gd name="T9" fmla="*/ 19 h 19"/>
                    <a:gd name="T10" fmla="*/ 189 w 189"/>
                    <a:gd name="T11" fmla="*/ 10 h 19"/>
                    <a:gd name="T12" fmla="*/ 179 w 189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19">
                      <a:moveTo>
                        <a:pt x="17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79" y="19"/>
                        <a:pt x="179" y="19"/>
                        <a:pt x="179" y="19"/>
                      </a:cubicBezTo>
                      <a:cubicBezTo>
                        <a:pt x="185" y="19"/>
                        <a:pt x="189" y="15"/>
                        <a:pt x="189" y="10"/>
                      </a:cubicBezTo>
                      <a:cubicBezTo>
                        <a:pt x="189" y="4"/>
                        <a:pt x="185" y="0"/>
                        <a:pt x="1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269">
                <a:extLst>
                  <a:ext uri="{FF2B5EF4-FFF2-40B4-BE49-F238E27FC236}">
                    <a16:creationId xmlns:a16="http://schemas.microsoft.com/office/drawing/2014/main" id="{2276262F-A5A0-AEE2-D6AF-F3A9D76F3245}"/>
                  </a:ext>
                </a:extLst>
              </p:cNvPr>
              <p:cNvGrpSpPr/>
              <p:nvPr/>
            </p:nvGrpSpPr>
            <p:grpSpPr>
              <a:xfrm>
                <a:off x="3451433" y="2078314"/>
                <a:ext cx="449262" cy="422275"/>
                <a:chOff x="5580064" y="1004888"/>
                <a:chExt cx="449262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73" name="Freeform 25">
                  <a:extLst>
                    <a:ext uri="{FF2B5EF4-FFF2-40B4-BE49-F238E27FC236}">
                      <a16:creationId xmlns:a16="http://schemas.microsoft.com/office/drawing/2014/main" id="{0B282309-04BB-3132-A6B9-4FA401F710F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80064" y="1004888"/>
                  <a:ext cx="280988" cy="369888"/>
                </a:xfrm>
                <a:custGeom>
                  <a:avLst/>
                  <a:gdLst>
                    <a:gd name="T0" fmla="*/ 281 w 281"/>
                    <a:gd name="T1" fmla="*/ 350 h 372"/>
                    <a:gd name="T2" fmla="*/ 281 w 281"/>
                    <a:gd name="T3" fmla="*/ 101 h 372"/>
                    <a:gd name="T4" fmla="*/ 281 w 281"/>
                    <a:gd name="T5" fmla="*/ 101 h 372"/>
                    <a:gd name="T6" fmla="*/ 281 w 281"/>
                    <a:gd name="T7" fmla="*/ 99 h 372"/>
                    <a:gd name="T8" fmla="*/ 281 w 281"/>
                    <a:gd name="T9" fmla="*/ 99 h 372"/>
                    <a:gd name="T10" fmla="*/ 280 w 281"/>
                    <a:gd name="T11" fmla="*/ 97 h 372"/>
                    <a:gd name="T12" fmla="*/ 280 w 281"/>
                    <a:gd name="T13" fmla="*/ 97 h 372"/>
                    <a:gd name="T14" fmla="*/ 279 w 281"/>
                    <a:gd name="T15" fmla="*/ 96 h 372"/>
                    <a:gd name="T16" fmla="*/ 279 w 281"/>
                    <a:gd name="T17" fmla="*/ 95 h 372"/>
                    <a:gd name="T18" fmla="*/ 278 w 281"/>
                    <a:gd name="T19" fmla="*/ 94 h 372"/>
                    <a:gd name="T20" fmla="*/ 186 w 281"/>
                    <a:gd name="T21" fmla="*/ 2 h 372"/>
                    <a:gd name="T22" fmla="*/ 185 w 281"/>
                    <a:gd name="T23" fmla="*/ 1 h 372"/>
                    <a:gd name="T24" fmla="*/ 185 w 281"/>
                    <a:gd name="T25" fmla="*/ 1 h 372"/>
                    <a:gd name="T26" fmla="*/ 184 w 281"/>
                    <a:gd name="T27" fmla="*/ 1 h 372"/>
                    <a:gd name="T28" fmla="*/ 183 w 281"/>
                    <a:gd name="T29" fmla="*/ 0 h 372"/>
                    <a:gd name="T30" fmla="*/ 182 w 281"/>
                    <a:gd name="T31" fmla="*/ 0 h 372"/>
                    <a:gd name="T32" fmla="*/ 182 w 281"/>
                    <a:gd name="T33" fmla="*/ 0 h 372"/>
                    <a:gd name="T34" fmla="*/ 180 w 281"/>
                    <a:gd name="T35" fmla="*/ 0 h 372"/>
                    <a:gd name="T36" fmla="*/ 180 w 281"/>
                    <a:gd name="T37" fmla="*/ 0 h 372"/>
                    <a:gd name="T38" fmla="*/ 23 w 281"/>
                    <a:gd name="T39" fmla="*/ 0 h 372"/>
                    <a:gd name="T40" fmla="*/ 0 w 281"/>
                    <a:gd name="T41" fmla="*/ 22 h 372"/>
                    <a:gd name="T42" fmla="*/ 0 w 281"/>
                    <a:gd name="T43" fmla="*/ 350 h 372"/>
                    <a:gd name="T44" fmla="*/ 23 w 281"/>
                    <a:gd name="T45" fmla="*/ 372 h 372"/>
                    <a:gd name="T46" fmla="*/ 258 w 281"/>
                    <a:gd name="T47" fmla="*/ 372 h 372"/>
                    <a:gd name="T48" fmla="*/ 281 w 281"/>
                    <a:gd name="T49" fmla="*/ 350 h 372"/>
                    <a:gd name="T50" fmla="*/ 189 w 281"/>
                    <a:gd name="T51" fmla="*/ 32 h 372"/>
                    <a:gd name="T52" fmla="*/ 249 w 281"/>
                    <a:gd name="T53" fmla="*/ 91 h 372"/>
                    <a:gd name="T54" fmla="*/ 193 w 281"/>
                    <a:gd name="T55" fmla="*/ 91 h 372"/>
                    <a:gd name="T56" fmla="*/ 189 w 281"/>
                    <a:gd name="T57" fmla="*/ 88 h 372"/>
                    <a:gd name="T58" fmla="*/ 189 w 281"/>
                    <a:gd name="T59" fmla="*/ 32 h 372"/>
                    <a:gd name="T60" fmla="*/ 19 w 281"/>
                    <a:gd name="T61" fmla="*/ 350 h 372"/>
                    <a:gd name="T62" fmla="*/ 19 w 281"/>
                    <a:gd name="T63" fmla="*/ 22 h 372"/>
                    <a:gd name="T64" fmla="*/ 23 w 281"/>
                    <a:gd name="T65" fmla="*/ 18 h 372"/>
                    <a:gd name="T66" fmla="*/ 170 w 281"/>
                    <a:gd name="T67" fmla="*/ 18 h 372"/>
                    <a:gd name="T68" fmla="*/ 170 w 281"/>
                    <a:gd name="T69" fmla="*/ 88 h 372"/>
                    <a:gd name="T70" fmla="*/ 193 w 281"/>
                    <a:gd name="T71" fmla="*/ 110 h 372"/>
                    <a:gd name="T72" fmla="*/ 262 w 281"/>
                    <a:gd name="T73" fmla="*/ 110 h 372"/>
                    <a:gd name="T74" fmla="*/ 262 w 281"/>
                    <a:gd name="T75" fmla="*/ 350 h 372"/>
                    <a:gd name="T76" fmla="*/ 258 w 281"/>
                    <a:gd name="T77" fmla="*/ 353 h 372"/>
                    <a:gd name="T78" fmla="*/ 23 w 281"/>
                    <a:gd name="T79" fmla="*/ 353 h 372"/>
                    <a:gd name="T80" fmla="*/ 19 w 281"/>
                    <a:gd name="T81" fmla="*/ 350 h 3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81" h="372">
                      <a:moveTo>
                        <a:pt x="281" y="350"/>
                      </a:moveTo>
                      <a:cubicBezTo>
                        <a:pt x="281" y="101"/>
                        <a:pt x="281" y="101"/>
                        <a:pt x="281" y="101"/>
                      </a:cubicBezTo>
                      <a:cubicBezTo>
                        <a:pt x="281" y="101"/>
                        <a:pt x="281" y="101"/>
                        <a:pt x="281" y="101"/>
                      </a:cubicBezTo>
                      <a:cubicBezTo>
                        <a:pt x="281" y="100"/>
                        <a:pt x="281" y="99"/>
                        <a:pt x="281" y="99"/>
                      </a:cubicBezTo>
                      <a:cubicBezTo>
                        <a:pt x="281" y="99"/>
                        <a:pt x="281" y="99"/>
                        <a:pt x="281" y="99"/>
                      </a:cubicBezTo>
                      <a:cubicBezTo>
                        <a:pt x="280" y="98"/>
                        <a:pt x="280" y="98"/>
                        <a:pt x="280" y="97"/>
                      </a:cubicBezTo>
                      <a:cubicBezTo>
                        <a:pt x="280" y="97"/>
                        <a:pt x="280" y="97"/>
                        <a:pt x="280" y="97"/>
                      </a:cubicBezTo>
                      <a:cubicBezTo>
                        <a:pt x="280" y="96"/>
                        <a:pt x="280" y="96"/>
                        <a:pt x="279" y="96"/>
                      </a:cubicBezTo>
                      <a:cubicBezTo>
                        <a:pt x="279" y="96"/>
                        <a:pt x="279" y="95"/>
                        <a:pt x="279" y="95"/>
                      </a:cubicBezTo>
                      <a:cubicBezTo>
                        <a:pt x="279" y="95"/>
                        <a:pt x="278" y="94"/>
                        <a:pt x="278" y="94"/>
                      </a:cubicBezTo>
                      <a:cubicBezTo>
                        <a:pt x="186" y="2"/>
                        <a:pt x="186" y="2"/>
                        <a:pt x="186" y="2"/>
                      </a:cubicBezTo>
                      <a:cubicBezTo>
                        <a:pt x="186" y="2"/>
                        <a:pt x="185" y="2"/>
                        <a:pt x="185" y="1"/>
                      </a:cubicBezTo>
                      <a:cubicBezTo>
                        <a:pt x="185" y="1"/>
                        <a:pt x="185" y="1"/>
                        <a:pt x="185" y="1"/>
                      </a:cubicBezTo>
                      <a:cubicBezTo>
                        <a:pt x="184" y="1"/>
                        <a:pt x="184" y="1"/>
                        <a:pt x="184" y="1"/>
                      </a:cubicBezTo>
                      <a:cubicBezTo>
                        <a:pt x="183" y="0"/>
                        <a:pt x="183" y="0"/>
                        <a:pt x="183" y="0"/>
                      </a:cubicBezTo>
                      <a:cubicBezTo>
                        <a:pt x="183" y="0"/>
                        <a:pt x="182" y="0"/>
                        <a:pt x="182" y="0"/>
                      </a:cubicBezTo>
                      <a:cubicBezTo>
                        <a:pt x="182" y="0"/>
                        <a:pt x="182" y="0"/>
                        <a:pt x="182" y="0"/>
                      </a:cubicBezTo>
                      <a:cubicBezTo>
                        <a:pt x="181" y="0"/>
                        <a:pt x="180" y="0"/>
                        <a:pt x="180" y="0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50"/>
                        <a:pt x="0" y="350"/>
                        <a:pt x="0" y="350"/>
                      </a:cubicBezTo>
                      <a:cubicBezTo>
                        <a:pt x="0" y="362"/>
                        <a:pt x="10" y="372"/>
                        <a:pt x="23" y="372"/>
                      </a:cubicBezTo>
                      <a:cubicBezTo>
                        <a:pt x="258" y="372"/>
                        <a:pt x="258" y="372"/>
                        <a:pt x="258" y="372"/>
                      </a:cubicBezTo>
                      <a:cubicBezTo>
                        <a:pt x="271" y="372"/>
                        <a:pt x="281" y="362"/>
                        <a:pt x="281" y="350"/>
                      </a:cubicBezTo>
                      <a:close/>
                      <a:moveTo>
                        <a:pt x="189" y="32"/>
                      </a:moveTo>
                      <a:cubicBezTo>
                        <a:pt x="249" y="91"/>
                        <a:pt x="249" y="91"/>
                        <a:pt x="249" y="91"/>
                      </a:cubicBezTo>
                      <a:cubicBezTo>
                        <a:pt x="193" y="91"/>
                        <a:pt x="193" y="91"/>
                        <a:pt x="193" y="91"/>
                      </a:cubicBezTo>
                      <a:cubicBezTo>
                        <a:pt x="191" y="91"/>
                        <a:pt x="189" y="90"/>
                        <a:pt x="189" y="88"/>
                      </a:cubicBezTo>
                      <a:lnTo>
                        <a:pt x="189" y="32"/>
                      </a:lnTo>
                      <a:close/>
                      <a:moveTo>
                        <a:pt x="19" y="350"/>
                      </a:move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0"/>
                        <a:pt x="20" y="18"/>
                        <a:pt x="23" y="18"/>
                      </a:cubicBezTo>
                      <a:cubicBezTo>
                        <a:pt x="170" y="18"/>
                        <a:pt x="170" y="18"/>
                        <a:pt x="170" y="18"/>
                      </a:cubicBezTo>
                      <a:cubicBezTo>
                        <a:pt x="170" y="88"/>
                        <a:pt x="170" y="88"/>
                        <a:pt x="170" y="88"/>
                      </a:cubicBezTo>
                      <a:cubicBezTo>
                        <a:pt x="170" y="100"/>
                        <a:pt x="180" y="110"/>
                        <a:pt x="193" y="110"/>
                      </a:cubicBezTo>
                      <a:cubicBezTo>
                        <a:pt x="262" y="110"/>
                        <a:pt x="262" y="110"/>
                        <a:pt x="262" y="110"/>
                      </a:cubicBezTo>
                      <a:cubicBezTo>
                        <a:pt x="262" y="350"/>
                        <a:pt x="262" y="350"/>
                        <a:pt x="262" y="350"/>
                      </a:cubicBezTo>
                      <a:cubicBezTo>
                        <a:pt x="262" y="352"/>
                        <a:pt x="260" y="353"/>
                        <a:pt x="258" y="353"/>
                      </a:cubicBezTo>
                      <a:cubicBezTo>
                        <a:pt x="23" y="353"/>
                        <a:pt x="23" y="353"/>
                        <a:pt x="23" y="353"/>
                      </a:cubicBezTo>
                      <a:cubicBezTo>
                        <a:pt x="20" y="353"/>
                        <a:pt x="19" y="352"/>
                        <a:pt x="19" y="3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26">
                  <a:extLst>
                    <a:ext uri="{FF2B5EF4-FFF2-40B4-BE49-F238E27FC236}">
                      <a16:creationId xmlns:a16="http://schemas.microsoft.com/office/drawing/2014/main" id="{637977DE-AF1D-B06B-7C05-A07100B793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32451" y="1147763"/>
                  <a:ext cx="174625" cy="17463"/>
                </a:xfrm>
                <a:custGeom>
                  <a:avLst/>
                  <a:gdLst>
                    <a:gd name="T0" fmla="*/ 167 w 176"/>
                    <a:gd name="T1" fmla="*/ 0 h 18"/>
                    <a:gd name="T2" fmla="*/ 10 w 176"/>
                    <a:gd name="T3" fmla="*/ 0 h 18"/>
                    <a:gd name="T4" fmla="*/ 0 w 176"/>
                    <a:gd name="T5" fmla="*/ 9 h 18"/>
                    <a:gd name="T6" fmla="*/ 10 w 176"/>
                    <a:gd name="T7" fmla="*/ 18 h 18"/>
                    <a:gd name="T8" fmla="*/ 167 w 176"/>
                    <a:gd name="T9" fmla="*/ 18 h 18"/>
                    <a:gd name="T10" fmla="*/ 176 w 176"/>
                    <a:gd name="T11" fmla="*/ 9 h 18"/>
                    <a:gd name="T12" fmla="*/ 167 w 176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8">
                      <a:moveTo>
                        <a:pt x="167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14"/>
                        <a:pt x="5" y="18"/>
                        <a:pt x="10" y="18"/>
                      </a:cubicBezTo>
                      <a:cubicBezTo>
                        <a:pt x="167" y="18"/>
                        <a:pt x="167" y="18"/>
                        <a:pt x="167" y="18"/>
                      </a:cubicBezTo>
                      <a:cubicBezTo>
                        <a:pt x="172" y="18"/>
                        <a:pt x="176" y="14"/>
                        <a:pt x="176" y="9"/>
                      </a:cubicBezTo>
                      <a:cubicBezTo>
                        <a:pt x="176" y="4"/>
                        <a:pt x="172" y="0"/>
                        <a:pt x="1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5" name="Freeform 27">
                  <a:extLst>
                    <a:ext uri="{FF2B5EF4-FFF2-40B4-BE49-F238E27FC236}">
                      <a16:creationId xmlns:a16="http://schemas.microsoft.com/office/drawing/2014/main" id="{AD223943-4601-444E-8B1E-B33F64FA05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32451" y="1200151"/>
                  <a:ext cx="174625" cy="17463"/>
                </a:xfrm>
                <a:custGeom>
                  <a:avLst/>
                  <a:gdLst>
                    <a:gd name="T0" fmla="*/ 167 w 176"/>
                    <a:gd name="T1" fmla="*/ 0 h 19"/>
                    <a:gd name="T2" fmla="*/ 10 w 176"/>
                    <a:gd name="T3" fmla="*/ 0 h 19"/>
                    <a:gd name="T4" fmla="*/ 0 w 176"/>
                    <a:gd name="T5" fmla="*/ 10 h 19"/>
                    <a:gd name="T6" fmla="*/ 10 w 176"/>
                    <a:gd name="T7" fmla="*/ 19 h 19"/>
                    <a:gd name="T8" fmla="*/ 167 w 176"/>
                    <a:gd name="T9" fmla="*/ 19 h 19"/>
                    <a:gd name="T10" fmla="*/ 176 w 176"/>
                    <a:gd name="T11" fmla="*/ 10 h 19"/>
                    <a:gd name="T12" fmla="*/ 167 w 17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9">
                      <a:moveTo>
                        <a:pt x="167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19"/>
                        <a:pt x="10" y="19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72" y="19"/>
                        <a:pt x="176" y="15"/>
                        <a:pt x="176" y="10"/>
                      </a:cubicBezTo>
                      <a:cubicBezTo>
                        <a:pt x="176" y="4"/>
                        <a:pt x="172" y="0"/>
                        <a:pt x="1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28">
                  <a:extLst>
                    <a:ext uri="{FF2B5EF4-FFF2-40B4-BE49-F238E27FC236}">
                      <a16:creationId xmlns:a16="http://schemas.microsoft.com/office/drawing/2014/main" id="{784E35DD-CA12-7686-C752-A459345C08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32451" y="1095376"/>
                  <a:ext cx="84138" cy="19050"/>
                </a:xfrm>
                <a:custGeom>
                  <a:avLst/>
                  <a:gdLst>
                    <a:gd name="T0" fmla="*/ 10 w 85"/>
                    <a:gd name="T1" fmla="*/ 19 h 19"/>
                    <a:gd name="T2" fmla="*/ 75 w 85"/>
                    <a:gd name="T3" fmla="*/ 19 h 19"/>
                    <a:gd name="T4" fmla="*/ 85 w 85"/>
                    <a:gd name="T5" fmla="*/ 10 h 19"/>
                    <a:gd name="T6" fmla="*/ 75 w 85"/>
                    <a:gd name="T7" fmla="*/ 0 h 19"/>
                    <a:gd name="T8" fmla="*/ 10 w 85"/>
                    <a:gd name="T9" fmla="*/ 0 h 19"/>
                    <a:gd name="T10" fmla="*/ 0 w 85"/>
                    <a:gd name="T11" fmla="*/ 10 h 19"/>
                    <a:gd name="T12" fmla="*/ 10 w 85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19">
                      <a:moveTo>
                        <a:pt x="10" y="19"/>
                      </a:moveTo>
                      <a:cubicBezTo>
                        <a:pt x="75" y="19"/>
                        <a:pt x="75" y="19"/>
                        <a:pt x="75" y="19"/>
                      </a:cubicBezTo>
                      <a:cubicBezTo>
                        <a:pt x="80" y="19"/>
                        <a:pt x="85" y="15"/>
                        <a:pt x="85" y="10"/>
                      </a:cubicBezTo>
                      <a:cubicBezTo>
                        <a:pt x="85" y="5"/>
                        <a:pt x="80" y="0"/>
                        <a:pt x="75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5"/>
                        <a:pt x="5" y="19"/>
                        <a:pt x="10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29">
                  <a:extLst>
                    <a:ext uri="{FF2B5EF4-FFF2-40B4-BE49-F238E27FC236}">
                      <a16:creationId xmlns:a16="http://schemas.microsoft.com/office/drawing/2014/main" id="{97039903-E237-0E85-F0BC-5C3A1A5C3C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32451" y="1252538"/>
                  <a:ext cx="174625" cy="17463"/>
                </a:xfrm>
                <a:custGeom>
                  <a:avLst/>
                  <a:gdLst>
                    <a:gd name="T0" fmla="*/ 167 w 176"/>
                    <a:gd name="T1" fmla="*/ 0 h 18"/>
                    <a:gd name="T2" fmla="*/ 10 w 176"/>
                    <a:gd name="T3" fmla="*/ 0 h 18"/>
                    <a:gd name="T4" fmla="*/ 0 w 176"/>
                    <a:gd name="T5" fmla="*/ 9 h 18"/>
                    <a:gd name="T6" fmla="*/ 10 w 176"/>
                    <a:gd name="T7" fmla="*/ 18 h 18"/>
                    <a:gd name="T8" fmla="*/ 167 w 176"/>
                    <a:gd name="T9" fmla="*/ 18 h 18"/>
                    <a:gd name="T10" fmla="*/ 176 w 176"/>
                    <a:gd name="T11" fmla="*/ 9 h 18"/>
                    <a:gd name="T12" fmla="*/ 167 w 176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8">
                      <a:moveTo>
                        <a:pt x="167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14"/>
                        <a:pt x="5" y="18"/>
                        <a:pt x="10" y="18"/>
                      </a:cubicBezTo>
                      <a:cubicBezTo>
                        <a:pt x="167" y="18"/>
                        <a:pt x="167" y="18"/>
                        <a:pt x="167" y="18"/>
                      </a:cubicBezTo>
                      <a:cubicBezTo>
                        <a:pt x="172" y="18"/>
                        <a:pt x="176" y="14"/>
                        <a:pt x="176" y="9"/>
                      </a:cubicBezTo>
                      <a:cubicBezTo>
                        <a:pt x="176" y="4"/>
                        <a:pt x="172" y="0"/>
                        <a:pt x="1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30">
                  <a:extLst>
                    <a:ext uri="{FF2B5EF4-FFF2-40B4-BE49-F238E27FC236}">
                      <a16:creationId xmlns:a16="http://schemas.microsoft.com/office/drawing/2014/main" id="{4DACF64B-BCBB-BF0C-C80E-1D5A1B0909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32451" y="1303338"/>
                  <a:ext cx="174625" cy="19050"/>
                </a:xfrm>
                <a:custGeom>
                  <a:avLst/>
                  <a:gdLst>
                    <a:gd name="T0" fmla="*/ 167 w 176"/>
                    <a:gd name="T1" fmla="*/ 0 h 19"/>
                    <a:gd name="T2" fmla="*/ 10 w 176"/>
                    <a:gd name="T3" fmla="*/ 0 h 19"/>
                    <a:gd name="T4" fmla="*/ 0 w 176"/>
                    <a:gd name="T5" fmla="*/ 9 h 19"/>
                    <a:gd name="T6" fmla="*/ 10 w 176"/>
                    <a:gd name="T7" fmla="*/ 19 h 19"/>
                    <a:gd name="T8" fmla="*/ 167 w 176"/>
                    <a:gd name="T9" fmla="*/ 19 h 19"/>
                    <a:gd name="T10" fmla="*/ 176 w 176"/>
                    <a:gd name="T11" fmla="*/ 9 h 19"/>
                    <a:gd name="T12" fmla="*/ 167 w 17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9">
                      <a:moveTo>
                        <a:pt x="167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15"/>
                        <a:pt x="5" y="19"/>
                        <a:pt x="10" y="19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72" y="19"/>
                        <a:pt x="176" y="15"/>
                        <a:pt x="176" y="9"/>
                      </a:cubicBezTo>
                      <a:cubicBezTo>
                        <a:pt x="176" y="4"/>
                        <a:pt x="172" y="0"/>
                        <a:pt x="1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9" name="Freeform 31">
                  <a:extLst>
                    <a:ext uri="{FF2B5EF4-FFF2-40B4-BE49-F238E27FC236}">
                      <a16:creationId xmlns:a16="http://schemas.microsoft.com/office/drawing/2014/main" id="{7EB5BFCA-3A9F-7761-9356-2C0148C336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49926" y="1055688"/>
                  <a:ext cx="279400" cy="371475"/>
                </a:xfrm>
                <a:custGeom>
                  <a:avLst/>
                  <a:gdLst>
                    <a:gd name="T0" fmla="*/ 281 w 281"/>
                    <a:gd name="T1" fmla="*/ 101 h 373"/>
                    <a:gd name="T2" fmla="*/ 281 w 281"/>
                    <a:gd name="T3" fmla="*/ 99 h 373"/>
                    <a:gd name="T4" fmla="*/ 281 w 281"/>
                    <a:gd name="T5" fmla="*/ 99 h 373"/>
                    <a:gd name="T6" fmla="*/ 280 w 281"/>
                    <a:gd name="T7" fmla="*/ 98 h 373"/>
                    <a:gd name="T8" fmla="*/ 280 w 281"/>
                    <a:gd name="T9" fmla="*/ 97 h 373"/>
                    <a:gd name="T10" fmla="*/ 280 w 281"/>
                    <a:gd name="T11" fmla="*/ 96 h 373"/>
                    <a:gd name="T12" fmla="*/ 279 w 281"/>
                    <a:gd name="T13" fmla="*/ 96 h 373"/>
                    <a:gd name="T14" fmla="*/ 278 w 281"/>
                    <a:gd name="T15" fmla="*/ 95 h 373"/>
                    <a:gd name="T16" fmla="*/ 278 w 281"/>
                    <a:gd name="T17" fmla="*/ 94 h 373"/>
                    <a:gd name="T18" fmla="*/ 187 w 281"/>
                    <a:gd name="T19" fmla="*/ 3 h 373"/>
                    <a:gd name="T20" fmla="*/ 187 w 281"/>
                    <a:gd name="T21" fmla="*/ 3 h 373"/>
                    <a:gd name="T22" fmla="*/ 185 w 281"/>
                    <a:gd name="T23" fmla="*/ 2 h 373"/>
                    <a:gd name="T24" fmla="*/ 185 w 281"/>
                    <a:gd name="T25" fmla="*/ 1 h 373"/>
                    <a:gd name="T26" fmla="*/ 184 w 281"/>
                    <a:gd name="T27" fmla="*/ 1 h 373"/>
                    <a:gd name="T28" fmla="*/ 183 w 281"/>
                    <a:gd name="T29" fmla="*/ 1 h 373"/>
                    <a:gd name="T30" fmla="*/ 182 w 281"/>
                    <a:gd name="T31" fmla="*/ 0 h 373"/>
                    <a:gd name="T32" fmla="*/ 182 w 281"/>
                    <a:gd name="T33" fmla="*/ 0 h 373"/>
                    <a:gd name="T34" fmla="*/ 180 w 281"/>
                    <a:gd name="T35" fmla="*/ 0 h 373"/>
                    <a:gd name="T36" fmla="*/ 180 w 281"/>
                    <a:gd name="T37" fmla="*/ 0 h 373"/>
                    <a:gd name="T38" fmla="*/ 115 w 281"/>
                    <a:gd name="T39" fmla="*/ 0 h 373"/>
                    <a:gd name="T40" fmla="*/ 105 w 281"/>
                    <a:gd name="T41" fmla="*/ 9 h 373"/>
                    <a:gd name="T42" fmla="*/ 115 w 281"/>
                    <a:gd name="T43" fmla="*/ 19 h 373"/>
                    <a:gd name="T44" fmla="*/ 171 w 281"/>
                    <a:gd name="T45" fmla="*/ 19 h 373"/>
                    <a:gd name="T46" fmla="*/ 171 w 281"/>
                    <a:gd name="T47" fmla="*/ 88 h 373"/>
                    <a:gd name="T48" fmla="*/ 193 w 281"/>
                    <a:gd name="T49" fmla="*/ 110 h 373"/>
                    <a:gd name="T50" fmla="*/ 262 w 281"/>
                    <a:gd name="T51" fmla="*/ 110 h 373"/>
                    <a:gd name="T52" fmla="*/ 262 w 281"/>
                    <a:gd name="T53" fmla="*/ 350 h 373"/>
                    <a:gd name="T54" fmla="*/ 259 w 281"/>
                    <a:gd name="T55" fmla="*/ 354 h 373"/>
                    <a:gd name="T56" fmla="*/ 23 w 281"/>
                    <a:gd name="T57" fmla="*/ 354 h 373"/>
                    <a:gd name="T58" fmla="*/ 19 w 281"/>
                    <a:gd name="T59" fmla="*/ 350 h 373"/>
                    <a:gd name="T60" fmla="*/ 19 w 281"/>
                    <a:gd name="T61" fmla="*/ 337 h 373"/>
                    <a:gd name="T62" fmla="*/ 10 w 281"/>
                    <a:gd name="T63" fmla="*/ 328 h 373"/>
                    <a:gd name="T64" fmla="*/ 0 w 281"/>
                    <a:gd name="T65" fmla="*/ 337 h 373"/>
                    <a:gd name="T66" fmla="*/ 0 w 281"/>
                    <a:gd name="T67" fmla="*/ 350 h 373"/>
                    <a:gd name="T68" fmla="*/ 23 w 281"/>
                    <a:gd name="T69" fmla="*/ 373 h 373"/>
                    <a:gd name="T70" fmla="*/ 259 w 281"/>
                    <a:gd name="T71" fmla="*/ 373 h 373"/>
                    <a:gd name="T72" fmla="*/ 281 w 281"/>
                    <a:gd name="T73" fmla="*/ 350 h 373"/>
                    <a:gd name="T74" fmla="*/ 281 w 281"/>
                    <a:gd name="T75" fmla="*/ 101 h 373"/>
                    <a:gd name="T76" fmla="*/ 281 w 281"/>
                    <a:gd name="T77" fmla="*/ 101 h 373"/>
                    <a:gd name="T78" fmla="*/ 193 w 281"/>
                    <a:gd name="T79" fmla="*/ 92 h 373"/>
                    <a:gd name="T80" fmla="*/ 189 w 281"/>
                    <a:gd name="T81" fmla="*/ 88 h 373"/>
                    <a:gd name="T82" fmla="*/ 189 w 281"/>
                    <a:gd name="T83" fmla="*/ 32 h 373"/>
                    <a:gd name="T84" fmla="*/ 249 w 281"/>
                    <a:gd name="T85" fmla="*/ 92 h 373"/>
                    <a:gd name="T86" fmla="*/ 193 w 281"/>
                    <a:gd name="T87" fmla="*/ 92 h 3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81" h="373">
                      <a:moveTo>
                        <a:pt x="281" y="101"/>
                      </a:moveTo>
                      <a:cubicBezTo>
                        <a:pt x="281" y="100"/>
                        <a:pt x="281" y="100"/>
                        <a:pt x="281" y="99"/>
                      </a:cubicBezTo>
                      <a:cubicBezTo>
                        <a:pt x="281" y="99"/>
                        <a:pt x="281" y="99"/>
                        <a:pt x="281" y="99"/>
                      </a:cubicBezTo>
                      <a:cubicBezTo>
                        <a:pt x="281" y="99"/>
                        <a:pt x="281" y="98"/>
                        <a:pt x="280" y="98"/>
                      </a:cubicBezTo>
                      <a:cubicBezTo>
                        <a:pt x="280" y="98"/>
                        <a:pt x="280" y="97"/>
                        <a:pt x="280" y="97"/>
                      </a:cubicBezTo>
                      <a:cubicBezTo>
                        <a:pt x="280" y="97"/>
                        <a:pt x="280" y="97"/>
                        <a:pt x="280" y="96"/>
                      </a:cubicBezTo>
                      <a:cubicBezTo>
                        <a:pt x="280" y="96"/>
                        <a:pt x="279" y="96"/>
                        <a:pt x="279" y="96"/>
                      </a:cubicBezTo>
                      <a:cubicBezTo>
                        <a:pt x="279" y="95"/>
                        <a:pt x="279" y="95"/>
                        <a:pt x="278" y="95"/>
                      </a:cubicBezTo>
                      <a:cubicBezTo>
                        <a:pt x="278" y="95"/>
                        <a:pt x="278" y="95"/>
                        <a:pt x="278" y="94"/>
                      </a:cubicBezTo>
                      <a:cubicBezTo>
                        <a:pt x="187" y="3"/>
                        <a:pt x="187" y="3"/>
                        <a:pt x="187" y="3"/>
                      </a:cubicBezTo>
                      <a:cubicBezTo>
                        <a:pt x="187" y="3"/>
                        <a:pt x="187" y="3"/>
                        <a:pt x="187" y="3"/>
                      </a:cubicBezTo>
                      <a:cubicBezTo>
                        <a:pt x="186" y="2"/>
                        <a:pt x="186" y="2"/>
                        <a:pt x="185" y="2"/>
                      </a:cubicBezTo>
                      <a:cubicBezTo>
                        <a:pt x="185" y="2"/>
                        <a:pt x="185" y="2"/>
                        <a:pt x="185" y="1"/>
                      </a:cubicBezTo>
                      <a:cubicBezTo>
                        <a:pt x="185" y="1"/>
                        <a:pt x="184" y="1"/>
                        <a:pt x="184" y="1"/>
                      </a:cubicBezTo>
                      <a:cubicBezTo>
                        <a:pt x="184" y="1"/>
                        <a:pt x="184" y="1"/>
                        <a:pt x="183" y="1"/>
                      </a:cubicBezTo>
                      <a:cubicBezTo>
                        <a:pt x="183" y="1"/>
                        <a:pt x="183" y="0"/>
                        <a:pt x="182" y="0"/>
                      </a:cubicBezTo>
                      <a:cubicBezTo>
                        <a:pt x="182" y="0"/>
                        <a:pt x="182" y="0"/>
                        <a:pt x="182" y="0"/>
                      </a:cubicBezTo>
                      <a:cubicBezTo>
                        <a:pt x="181" y="0"/>
                        <a:pt x="181" y="0"/>
                        <a:pt x="180" y="0"/>
                      </a:cubicBezTo>
                      <a:cubicBezTo>
                        <a:pt x="180" y="0"/>
                        <a:pt x="180" y="0"/>
                        <a:pt x="180" y="0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ubicBezTo>
                        <a:pt x="109" y="0"/>
                        <a:pt x="105" y="4"/>
                        <a:pt x="105" y="9"/>
                      </a:cubicBezTo>
                      <a:cubicBezTo>
                        <a:pt x="105" y="15"/>
                        <a:pt x="109" y="19"/>
                        <a:pt x="115" y="19"/>
                      </a:cubicBezTo>
                      <a:cubicBezTo>
                        <a:pt x="171" y="19"/>
                        <a:pt x="171" y="19"/>
                        <a:pt x="171" y="19"/>
                      </a:cubicBezTo>
                      <a:cubicBezTo>
                        <a:pt x="171" y="88"/>
                        <a:pt x="171" y="88"/>
                        <a:pt x="171" y="88"/>
                      </a:cubicBezTo>
                      <a:cubicBezTo>
                        <a:pt x="171" y="100"/>
                        <a:pt x="181" y="110"/>
                        <a:pt x="193" y="110"/>
                      </a:cubicBezTo>
                      <a:cubicBezTo>
                        <a:pt x="262" y="110"/>
                        <a:pt x="262" y="110"/>
                        <a:pt x="262" y="110"/>
                      </a:cubicBezTo>
                      <a:cubicBezTo>
                        <a:pt x="262" y="350"/>
                        <a:pt x="262" y="350"/>
                        <a:pt x="262" y="350"/>
                      </a:cubicBezTo>
                      <a:cubicBezTo>
                        <a:pt x="262" y="352"/>
                        <a:pt x="261" y="354"/>
                        <a:pt x="259" y="354"/>
                      </a:cubicBezTo>
                      <a:cubicBezTo>
                        <a:pt x="23" y="354"/>
                        <a:pt x="23" y="354"/>
                        <a:pt x="23" y="354"/>
                      </a:cubicBezTo>
                      <a:cubicBezTo>
                        <a:pt x="21" y="354"/>
                        <a:pt x="19" y="352"/>
                        <a:pt x="19" y="350"/>
                      </a:cubicBezTo>
                      <a:cubicBezTo>
                        <a:pt x="19" y="337"/>
                        <a:pt x="19" y="337"/>
                        <a:pt x="19" y="337"/>
                      </a:cubicBezTo>
                      <a:cubicBezTo>
                        <a:pt x="19" y="332"/>
                        <a:pt x="15" y="328"/>
                        <a:pt x="10" y="328"/>
                      </a:cubicBezTo>
                      <a:cubicBezTo>
                        <a:pt x="5" y="328"/>
                        <a:pt x="0" y="332"/>
                        <a:pt x="0" y="337"/>
                      </a:cubicBezTo>
                      <a:cubicBezTo>
                        <a:pt x="0" y="350"/>
                        <a:pt x="0" y="350"/>
                        <a:pt x="0" y="350"/>
                      </a:cubicBezTo>
                      <a:cubicBezTo>
                        <a:pt x="0" y="362"/>
                        <a:pt x="10" y="373"/>
                        <a:pt x="23" y="373"/>
                      </a:cubicBezTo>
                      <a:cubicBezTo>
                        <a:pt x="259" y="373"/>
                        <a:pt x="259" y="373"/>
                        <a:pt x="259" y="373"/>
                      </a:cubicBezTo>
                      <a:cubicBezTo>
                        <a:pt x="271" y="373"/>
                        <a:pt x="281" y="362"/>
                        <a:pt x="281" y="350"/>
                      </a:cubicBezTo>
                      <a:cubicBezTo>
                        <a:pt x="281" y="101"/>
                        <a:pt x="281" y="101"/>
                        <a:pt x="281" y="101"/>
                      </a:cubicBezTo>
                      <a:cubicBezTo>
                        <a:pt x="281" y="101"/>
                        <a:pt x="281" y="101"/>
                        <a:pt x="281" y="101"/>
                      </a:cubicBezTo>
                      <a:close/>
                      <a:moveTo>
                        <a:pt x="193" y="92"/>
                      </a:moveTo>
                      <a:cubicBezTo>
                        <a:pt x="191" y="92"/>
                        <a:pt x="189" y="90"/>
                        <a:pt x="189" y="88"/>
                      </a:cubicBezTo>
                      <a:cubicBezTo>
                        <a:pt x="189" y="32"/>
                        <a:pt x="189" y="32"/>
                        <a:pt x="189" y="32"/>
                      </a:cubicBezTo>
                      <a:cubicBezTo>
                        <a:pt x="249" y="92"/>
                        <a:pt x="249" y="92"/>
                        <a:pt x="249" y="92"/>
                      </a:cubicBezTo>
                      <a:lnTo>
                        <a:pt x="193" y="9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0" name="Freeform 32">
                  <a:extLst>
                    <a:ext uri="{FF2B5EF4-FFF2-40B4-BE49-F238E27FC236}">
                      <a16:creationId xmlns:a16="http://schemas.microsoft.com/office/drawing/2014/main" id="{28ED93E4-C0BA-59E6-8F42-0943A3A876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0101" y="1200151"/>
                  <a:ext cx="98425" cy="17463"/>
                </a:xfrm>
                <a:custGeom>
                  <a:avLst/>
                  <a:gdLst>
                    <a:gd name="T0" fmla="*/ 10 w 98"/>
                    <a:gd name="T1" fmla="*/ 19 h 19"/>
                    <a:gd name="T2" fmla="*/ 88 w 98"/>
                    <a:gd name="T3" fmla="*/ 19 h 19"/>
                    <a:gd name="T4" fmla="*/ 98 w 98"/>
                    <a:gd name="T5" fmla="*/ 10 h 19"/>
                    <a:gd name="T6" fmla="*/ 88 w 98"/>
                    <a:gd name="T7" fmla="*/ 0 h 19"/>
                    <a:gd name="T8" fmla="*/ 10 w 98"/>
                    <a:gd name="T9" fmla="*/ 0 h 19"/>
                    <a:gd name="T10" fmla="*/ 0 w 98"/>
                    <a:gd name="T11" fmla="*/ 10 h 19"/>
                    <a:gd name="T12" fmla="*/ 10 w 98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8" h="19">
                      <a:moveTo>
                        <a:pt x="10" y="19"/>
                      </a:moveTo>
                      <a:cubicBezTo>
                        <a:pt x="88" y="19"/>
                        <a:pt x="88" y="19"/>
                        <a:pt x="88" y="19"/>
                      </a:cubicBezTo>
                      <a:cubicBezTo>
                        <a:pt x="93" y="19"/>
                        <a:pt x="98" y="15"/>
                        <a:pt x="98" y="10"/>
                      </a:cubicBezTo>
                      <a:cubicBezTo>
                        <a:pt x="98" y="4"/>
                        <a:pt x="93" y="0"/>
                        <a:pt x="8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19"/>
                        <a:pt x="10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1" name="Freeform 33">
                  <a:extLst>
                    <a:ext uri="{FF2B5EF4-FFF2-40B4-BE49-F238E27FC236}">
                      <a16:creationId xmlns:a16="http://schemas.microsoft.com/office/drawing/2014/main" id="{88D66B46-7EC5-C470-FA19-E6209E498F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0101" y="1252538"/>
                  <a:ext cx="98425" cy="17463"/>
                </a:xfrm>
                <a:custGeom>
                  <a:avLst/>
                  <a:gdLst>
                    <a:gd name="T0" fmla="*/ 10 w 98"/>
                    <a:gd name="T1" fmla="*/ 18 h 18"/>
                    <a:gd name="T2" fmla="*/ 88 w 98"/>
                    <a:gd name="T3" fmla="*/ 18 h 18"/>
                    <a:gd name="T4" fmla="*/ 98 w 98"/>
                    <a:gd name="T5" fmla="*/ 9 h 18"/>
                    <a:gd name="T6" fmla="*/ 88 w 98"/>
                    <a:gd name="T7" fmla="*/ 0 h 18"/>
                    <a:gd name="T8" fmla="*/ 10 w 98"/>
                    <a:gd name="T9" fmla="*/ 0 h 18"/>
                    <a:gd name="T10" fmla="*/ 0 w 98"/>
                    <a:gd name="T11" fmla="*/ 9 h 18"/>
                    <a:gd name="T12" fmla="*/ 10 w 98"/>
                    <a:gd name="T13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8" h="18">
                      <a:moveTo>
                        <a:pt x="10" y="18"/>
                      </a:moveTo>
                      <a:cubicBezTo>
                        <a:pt x="88" y="18"/>
                        <a:pt x="88" y="18"/>
                        <a:pt x="88" y="18"/>
                      </a:cubicBezTo>
                      <a:cubicBezTo>
                        <a:pt x="93" y="18"/>
                        <a:pt x="98" y="14"/>
                        <a:pt x="98" y="9"/>
                      </a:cubicBezTo>
                      <a:cubicBezTo>
                        <a:pt x="98" y="4"/>
                        <a:pt x="93" y="0"/>
                        <a:pt x="8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14"/>
                        <a:pt x="5" y="18"/>
                        <a:pt x="10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2" name="Freeform 34">
                  <a:extLst>
                    <a:ext uri="{FF2B5EF4-FFF2-40B4-BE49-F238E27FC236}">
                      <a16:creationId xmlns:a16="http://schemas.microsoft.com/office/drawing/2014/main" id="{336B1FF8-4F77-127A-7456-E7C91E69A9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0101" y="1303338"/>
                  <a:ext cx="98425" cy="19050"/>
                </a:xfrm>
                <a:custGeom>
                  <a:avLst/>
                  <a:gdLst>
                    <a:gd name="T0" fmla="*/ 10 w 98"/>
                    <a:gd name="T1" fmla="*/ 19 h 19"/>
                    <a:gd name="T2" fmla="*/ 88 w 98"/>
                    <a:gd name="T3" fmla="*/ 19 h 19"/>
                    <a:gd name="T4" fmla="*/ 98 w 98"/>
                    <a:gd name="T5" fmla="*/ 9 h 19"/>
                    <a:gd name="T6" fmla="*/ 88 w 98"/>
                    <a:gd name="T7" fmla="*/ 0 h 19"/>
                    <a:gd name="T8" fmla="*/ 10 w 98"/>
                    <a:gd name="T9" fmla="*/ 0 h 19"/>
                    <a:gd name="T10" fmla="*/ 0 w 98"/>
                    <a:gd name="T11" fmla="*/ 9 h 19"/>
                    <a:gd name="T12" fmla="*/ 10 w 98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8" h="19">
                      <a:moveTo>
                        <a:pt x="10" y="19"/>
                      </a:moveTo>
                      <a:cubicBezTo>
                        <a:pt x="88" y="19"/>
                        <a:pt x="88" y="19"/>
                        <a:pt x="88" y="19"/>
                      </a:cubicBezTo>
                      <a:cubicBezTo>
                        <a:pt x="93" y="19"/>
                        <a:pt x="98" y="15"/>
                        <a:pt x="98" y="9"/>
                      </a:cubicBezTo>
                      <a:cubicBezTo>
                        <a:pt x="98" y="4"/>
                        <a:pt x="93" y="0"/>
                        <a:pt x="8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15"/>
                        <a:pt x="5" y="19"/>
                        <a:pt x="10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3" name="Freeform 35">
                  <a:extLst>
                    <a:ext uri="{FF2B5EF4-FFF2-40B4-BE49-F238E27FC236}">
                      <a16:creationId xmlns:a16="http://schemas.microsoft.com/office/drawing/2014/main" id="{81D69EA1-4EA6-456A-EAA1-9F598A00FF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0101" y="1355726"/>
                  <a:ext cx="98425" cy="19050"/>
                </a:xfrm>
                <a:custGeom>
                  <a:avLst/>
                  <a:gdLst>
                    <a:gd name="T0" fmla="*/ 10 w 98"/>
                    <a:gd name="T1" fmla="*/ 19 h 19"/>
                    <a:gd name="T2" fmla="*/ 88 w 98"/>
                    <a:gd name="T3" fmla="*/ 19 h 19"/>
                    <a:gd name="T4" fmla="*/ 98 w 98"/>
                    <a:gd name="T5" fmla="*/ 10 h 19"/>
                    <a:gd name="T6" fmla="*/ 88 w 98"/>
                    <a:gd name="T7" fmla="*/ 0 h 19"/>
                    <a:gd name="T8" fmla="*/ 10 w 98"/>
                    <a:gd name="T9" fmla="*/ 0 h 19"/>
                    <a:gd name="T10" fmla="*/ 0 w 98"/>
                    <a:gd name="T11" fmla="*/ 10 h 19"/>
                    <a:gd name="T12" fmla="*/ 10 w 98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8" h="19">
                      <a:moveTo>
                        <a:pt x="10" y="19"/>
                      </a:moveTo>
                      <a:cubicBezTo>
                        <a:pt x="88" y="19"/>
                        <a:pt x="88" y="19"/>
                        <a:pt x="88" y="19"/>
                      </a:cubicBezTo>
                      <a:cubicBezTo>
                        <a:pt x="93" y="19"/>
                        <a:pt x="98" y="15"/>
                        <a:pt x="98" y="10"/>
                      </a:cubicBezTo>
                      <a:cubicBezTo>
                        <a:pt x="98" y="5"/>
                        <a:pt x="93" y="0"/>
                        <a:pt x="8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5"/>
                        <a:pt x="5" y="19"/>
                        <a:pt x="10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270">
                <a:extLst>
                  <a:ext uri="{FF2B5EF4-FFF2-40B4-BE49-F238E27FC236}">
                    <a16:creationId xmlns:a16="http://schemas.microsoft.com/office/drawing/2014/main" id="{DEE08D9E-FB05-0EEA-B190-14F7B8FD009A}"/>
                  </a:ext>
                </a:extLst>
              </p:cNvPr>
              <p:cNvGrpSpPr/>
              <p:nvPr/>
            </p:nvGrpSpPr>
            <p:grpSpPr>
              <a:xfrm>
                <a:off x="4195970" y="2078314"/>
                <a:ext cx="436563" cy="422275"/>
                <a:chOff x="6324601" y="1004888"/>
                <a:chExt cx="436563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70" name="Freeform 36">
                  <a:extLst>
                    <a:ext uri="{FF2B5EF4-FFF2-40B4-BE49-F238E27FC236}">
                      <a16:creationId xmlns:a16="http://schemas.microsoft.com/office/drawing/2014/main" id="{9B276274-BD2E-F7A4-F512-070AB86D9D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9689" y="1122363"/>
                  <a:ext cx="96838" cy="17463"/>
                </a:xfrm>
                <a:custGeom>
                  <a:avLst/>
                  <a:gdLst>
                    <a:gd name="T0" fmla="*/ 10 w 98"/>
                    <a:gd name="T1" fmla="*/ 18 h 18"/>
                    <a:gd name="T2" fmla="*/ 88 w 98"/>
                    <a:gd name="T3" fmla="*/ 18 h 18"/>
                    <a:gd name="T4" fmla="*/ 98 w 98"/>
                    <a:gd name="T5" fmla="*/ 9 h 18"/>
                    <a:gd name="T6" fmla="*/ 88 w 98"/>
                    <a:gd name="T7" fmla="*/ 0 h 18"/>
                    <a:gd name="T8" fmla="*/ 10 w 98"/>
                    <a:gd name="T9" fmla="*/ 0 h 18"/>
                    <a:gd name="T10" fmla="*/ 0 w 98"/>
                    <a:gd name="T11" fmla="*/ 9 h 18"/>
                    <a:gd name="T12" fmla="*/ 10 w 98"/>
                    <a:gd name="T13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8" h="18">
                      <a:moveTo>
                        <a:pt x="10" y="18"/>
                      </a:moveTo>
                      <a:cubicBezTo>
                        <a:pt x="88" y="18"/>
                        <a:pt x="88" y="18"/>
                        <a:pt x="88" y="18"/>
                      </a:cubicBezTo>
                      <a:cubicBezTo>
                        <a:pt x="93" y="18"/>
                        <a:pt x="98" y="14"/>
                        <a:pt x="98" y="9"/>
                      </a:cubicBezTo>
                      <a:cubicBezTo>
                        <a:pt x="98" y="4"/>
                        <a:pt x="93" y="0"/>
                        <a:pt x="8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14"/>
                        <a:pt x="5" y="18"/>
                        <a:pt x="10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1" name="Freeform 37">
                  <a:extLst>
                    <a:ext uri="{FF2B5EF4-FFF2-40B4-BE49-F238E27FC236}">
                      <a16:creationId xmlns:a16="http://schemas.microsoft.com/office/drawing/2014/main" id="{0233D7AD-E768-9B2F-B5F7-A4A6CE6C75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9689" y="1330326"/>
                  <a:ext cx="187325" cy="19050"/>
                </a:xfrm>
                <a:custGeom>
                  <a:avLst/>
                  <a:gdLst>
                    <a:gd name="T0" fmla="*/ 180 w 189"/>
                    <a:gd name="T1" fmla="*/ 0 h 19"/>
                    <a:gd name="T2" fmla="*/ 10 w 189"/>
                    <a:gd name="T3" fmla="*/ 0 h 19"/>
                    <a:gd name="T4" fmla="*/ 0 w 189"/>
                    <a:gd name="T5" fmla="*/ 10 h 19"/>
                    <a:gd name="T6" fmla="*/ 10 w 189"/>
                    <a:gd name="T7" fmla="*/ 19 h 19"/>
                    <a:gd name="T8" fmla="*/ 180 w 189"/>
                    <a:gd name="T9" fmla="*/ 19 h 19"/>
                    <a:gd name="T10" fmla="*/ 189 w 189"/>
                    <a:gd name="T11" fmla="*/ 10 h 19"/>
                    <a:gd name="T12" fmla="*/ 180 w 189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19">
                      <a:moveTo>
                        <a:pt x="180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19"/>
                        <a:pt x="10" y="19"/>
                      </a:cubicBezTo>
                      <a:cubicBezTo>
                        <a:pt x="180" y="19"/>
                        <a:pt x="180" y="19"/>
                        <a:pt x="180" y="19"/>
                      </a:cubicBezTo>
                      <a:cubicBezTo>
                        <a:pt x="185" y="19"/>
                        <a:pt x="189" y="15"/>
                        <a:pt x="189" y="10"/>
                      </a:cubicBezTo>
                      <a:cubicBezTo>
                        <a:pt x="189" y="4"/>
                        <a:pt x="185" y="0"/>
                        <a:pt x="18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2" name="Freeform 38">
                  <a:extLst>
                    <a:ext uri="{FF2B5EF4-FFF2-40B4-BE49-F238E27FC236}">
                      <a16:creationId xmlns:a16="http://schemas.microsoft.com/office/drawing/2014/main" id="{24FF403A-BCB5-67B5-DA11-954AC654463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24601" y="1004888"/>
                  <a:ext cx="436563" cy="422275"/>
                </a:xfrm>
                <a:custGeom>
                  <a:avLst/>
                  <a:gdLst>
                    <a:gd name="T0" fmla="*/ 333 w 439"/>
                    <a:gd name="T1" fmla="*/ 294 h 425"/>
                    <a:gd name="T2" fmla="*/ 320 w 439"/>
                    <a:gd name="T3" fmla="*/ 158 h 425"/>
                    <a:gd name="T4" fmla="*/ 320 w 439"/>
                    <a:gd name="T5" fmla="*/ 127 h 425"/>
                    <a:gd name="T6" fmla="*/ 320 w 439"/>
                    <a:gd name="T7" fmla="*/ 125 h 425"/>
                    <a:gd name="T8" fmla="*/ 319 w 439"/>
                    <a:gd name="T9" fmla="*/ 123 h 425"/>
                    <a:gd name="T10" fmla="*/ 318 w 439"/>
                    <a:gd name="T11" fmla="*/ 122 h 425"/>
                    <a:gd name="T12" fmla="*/ 213 w 439"/>
                    <a:gd name="T13" fmla="*/ 3 h 425"/>
                    <a:gd name="T14" fmla="*/ 212 w 439"/>
                    <a:gd name="T15" fmla="*/ 2 h 425"/>
                    <a:gd name="T16" fmla="*/ 211 w 439"/>
                    <a:gd name="T17" fmla="*/ 1 h 425"/>
                    <a:gd name="T18" fmla="*/ 209 w 439"/>
                    <a:gd name="T19" fmla="*/ 0 h 425"/>
                    <a:gd name="T20" fmla="*/ 207 w 439"/>
                    <a:gd name="T21" fmla="*/ 0 h 425"/>
                    <a:gd name="T22" fmla="*/ 206 w 439"/>
                    <a:gd name="T23" fmla="*/ 0 h 425"/>
                    <a:gd name="T24" fmla="*/ 0 w 439"/>
                    <a:gd name="T25" fmla="*/ 22 h 425"/>
                    <a:gd name="T26" fmla="*/ 22 w 439"/>
                    <a:gd name="T27" fmla="*/ 425 h 425"/>
                    <a:gd name="T28" fmla="*/ 320 w 439"/>
                    <a:gd name="T29" fmla="*/ 402 h 425"/>
                    <a:gd name="T30" fmla="*/ 422 w 439"/>
                    <a:gd name="T31" fmla="*/ 409 h 425"/>
                    <a:gd name="T32" fmla="*/ 435 w 439"/>
                    <a:gd name="T33" fmla="*/ 409 h 425"/>
                    <a:gd name="T34" fmla="*/ 340 w 439"/>
                    <a:gd name="T35" fmla="*/ 232 h 425"/>
                    <a:gd name="T36" fmla="*/ 202 w 439"/>
                    <a:gd name="T37" fmla="*/ 232 h 425"/>
                    <a:gd name="T38" fmla="*/ 340 w 439"/>
                    <a:gd name="T39" fmla="*/ 232 h 425"/>
                    <a:gd name="T40" fmla="*/ 290 w 439"/>
                    <a:gd name="T41" fmla="*/ 118 h 425"/>
                    <a:gd name="T42" fmla="*/ 215 w 439"/>
                    <a:gd name="T43" fmla="*/ 111 h 425"/>
                    <a:gd name="T44" fmla="*/ 297 w 439"/>
                    <a:gd name="T45" fmla="*/ 406 h 425"/>
                    <a:gd name="T46" fmla="*/ 19 w 439"/>
                    <a:gd name="T47" fmla="*/ 402 h 425"/>
                    <a:gd name="T48" fmla="*/ 22 w 439"/>
                    <a:gd name="T49" fmla="*/ 18 h 425"/>
                    <a:gd name="T50" fmla="*/ 196 w 439"/>
                    <a:gd name="T51" fmla="*/ 111 h 425"/>
                    <a:gd name="T52" fmla="*/ 301 w 439"/>
                    <a:gd name="T53" fmla="*/ 136 h 425"/>
                    <a:gd name="T54" fmla="*/ 271 w 439"/>
                    <a:gd name="T55" fmla="*/ 144 h 425"/>
                    <a:gd name="T56" fmla="*/ 75 w 439"/>
                    <a:gd name="T57" fmla="*/ 170 h 425"/>
                    <a:gd name="T58" fmla="*/ 75 w 439"/>
                    <a:gd name="T59" fmla="*/ 189 h 425"/>
                    <a:gd name="T60" fmla="*/ 184 w 439"/>
                    <a:gd name="T61" fmla="*/ 222 h 425"/>
                    <a:gd name="T62" fmla="*/ 65 w 439"/>
                    <a:gd name="T63" fmla="*/ 232 h 425"/>
                    <a:gd name="T64" fmla="*/ 184 w 439"/>
                    <a:gd name="T65" fmla="*/ 241 h 425"/>
                    <a:gd name="T66" fmla="*/ 75 w 439"/>
                    <a:gd name="T67" fmla="*/ 275 h 425"/>
                    <a:gd name="T68" fmla="*/ 75 w 439"/>
                    <a:gd name="T69" fmla="*/ 294 h 425"/>
                    <a:gd name="T70" fmla="*/ 271 w 439"/>
                    <a:gd name="T71" fmla="*/ 320 h 425"/>
                    <a:gd name="T72" fmla="*/ 301 w 439"/>
                    <a:gd name="T73" fmla="*/ 402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439" h="425">
                      <a:moveTo>
                        <a:pt x="435" y="395"/>
                      </a:moveTo>
                      <a:cubicBezTo>
                        <a:pt x="333" y="294"/>
                        <a:pt x="333" y="294"/>
                        <a:pt x="333" y="294"/>
                      </a:cubicBezTo>
                      <a:cubicBezTo>
                        <a:pt x="349" y="278"/>
                        <a:pt x="359" y="256"/>
                        <a:pt x="359" y="232"/>
                      </a:cubicBezTo>
                      <a:cubicBezTo>
                        <a:pt x="359" y="201"/>
                        <a:pt x="344" y="174"/>
                        <a:pt x="320" y="158"/>
                      </a:cubicBezTo>
                      <a:cubicBezTo>
                        <a:pt x="320" y="127"/>
                        <a:pt x="320" y="127"/>
                        <a:pt x="320" y="127"/>
                      </a:cubicBezTo>
                      <a:cubicBezTo>
                        <a:pt x="320" y="127"/>
                        <a:pt x="320" y="127"/>
                        <a:pt x="320" y="127"/>
                      </a:cubicBezTo>
                      <a:cubicBezTo>
                        <a:pt x="320" y="126"/>
                        <a:pt x="320" y="126"/>
                        <a:pt x="320" y="125"/>
                      </a:cubicBezTo>
                      <a:cubicBezTo>
                        <a:pt x="320" y="125"/>
                        <a:pt x="320" y="125"/>
                        <a:pt x="320" y="125"/>
                      </a:cubicBezTo>
                      <a:cubicBezTo>
                        <a:pt x="320" y="124"/>
                        <a:pt x="319" y="124"/>
                        <a:pt x="319" y="124"/>
                      </a:cubicBezTo>
                      <a:cubicBezTo>
                        <a:pt x="319" y="123"/>
                        <a:pt x="319" y="123"/>
                        <a:pt x="319" y="123"/>
                      </a:cubicBezTo>
                      <a:cubicBezTo>
                        <a:pt x="319" y="123"/>
                        <a:pt x="319" y="122"/>
                        <a:pt x="318" y="122"/>
                      </a:cubicBezTo>
                      <a:cubicBezTo>
                        <a:pt x="318" y="122"/>
                        <a:pt x="318" y="122"/>
                        <a:pt x="318" y="122"/>
                      </a:cubicBezTo>
                      <a:cubicBezTo>
                        <a:pt x="318" y="121"/>
                        <a:pt x="318" y="121"/>
                        <a:pt x="318" y="121"/>
                      </a:cubicBezTo>
                      <a:cubicBezTo>
                        <a:pt x="213" y="3"/>
                        <a:pt x="213" y="3"/>
                        <a:pt x="213" y="3"/>
                      </a:cubicBezTo>
                      <a:cubicBezTo>
                        <a:pt x="213" y="3"/>
                        <a:pt x="213" y="3"/>
                        <a:pt x="212" y="3"/>
                      </a:cubicBezTo>
                      <a:cubicBezTo>
                        <a:pt x="212" y="2"/>
                        <a:pt x="212" y="2"/>
                        <a:pt x="212" y="2"/>
                      </a:cubicBezTo>
                      <a:cubicBezTo>
                        <a:pt x="212" y="2"/>
                        <a:pt x="212" y="2"/>
                        <a:pt x="211" y="1"/>
                      </a:cubicBezTo>
                      <a:cubicBezTo>
                        <a:pt x="211" y="1"/>
                        <a:pt x="211" y="1"/>
                        <a:pt x="211" y="1"/>
                      </a:cubicBezTo>
                      <a:cubicBezTo>
                        <a:pt x="210" y="1"/>
                        <a:pt x="210" y="1"/>
                        <a:pt x="210" y="0"/>
                      </a:cubicBezTo>
                      <a:cubicBezTo>
                        <a:pt x="209" y="0"/>
                        <a:pt x="209" y="0"/>
                        <a:pt x="209" y="0"/>
                      </a:cubicBezTo>
                      <a:cubicBezTo>
                        <a:pt x="209" y="0"/>
                        <a:pt x="208" y="0"/>
                        <a:pt x="208" y="0"/>
                      </a:cubicBezTo>
                      <a:cubicBezTo>
                        <a:pt x="208" y="0"/>
                        <a:pt x="207" y="0"/>
                        <a:pt x="207" y="0"/>
                      </a:cubicBezTo>
                      <a:cubicBezTo>
                        <a:pt x="207" y="0"/>
                        <a:pt x="206" y="0"/>
                        <a:pt x="206" y="0"/>
                      </a:cubicBezTo>
                      <a:cubicBezTo>
                        <a:pt x="206" y="0"/>
                        <a:pt x="206" y="0"/>
                        <a:pt x="206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402"/>
                        <a:pt x="0" y="402"/>
                        <a:pt x="0" y="402"/>
                      </a:cubicBezTo>
                      <a:cubicBezTo>
                        <a:pt x="0" y="414"/>
                        <a:pt x="10" y="425"/>
                        <a:pt x="22" y="425"/>
                      </a:cubicBezTo>
                      <a:cubicBezTo>
                        <a:pt x="297" y="425"/>
                        <a:pt x="297" y="425"/>
                        <a:pt x="297" y="425"/>
                      </a:cubicBezTo>
                      <a:cubicBezTo>
                        <a:pt x="310" y="425"/>
                        <a:pt x="320" y="414"/>
                        <a:pt x="320" y="402"/>
                      </a:cubicBezTo>
                      <a:cubicBezTo>
                        <a:pt x="320" y="307"/>
                        <a:pt x="320" y="307"/>
                        <a:pt x="320" y="307"/>
                      </a:cubicBezTo>
                      <a:cubicBezTo>
                        <a:pt x="422" y="409"/>
                        <a:pt x="422" y="409"/>
                        <a:pt x="422" y="409"/>
                      </a:cubicBezTo>
                      <a:cubicBezTo>
                        <a:pt x="424" y="411"/>
                        <a:pt x="426" y="411"/>
                        <a:pt x="428" y="411"/>
                      </a:cubicBezTo>
                      <a:cubicBezTo>
                        <a:pt x="431" y="411"/>
                        <a:pt x="433" y="411"/>
                        <a:pt x="435" y="409"/>
                      </a:cubicBezTo>
                      <a:cubicBezTo>
                        <a:pt x="439" y="405"/>
                        <a:pt x="439" y="399"/>
                        <a:pt x="435" y="395"/>
                      </a:cubicBezTo>
                      <a:close/>
                      <a:moveTo>
                        <a:pt x="340" y="232"/>
                      </a:moveTo>
                      <a:cubicBezTo>
                        <a:pt x="340" y="270"/>
                        <a:pt x="309" y="301"/>
                        <a:pt x="271" y="301"/>
                      </a:cubicBezTo>
                      <a:cubicBezTo>
                        <a:pt x="233" y="301"/>
                        <a:pt x="202" y="270"/>
                        <a:pt x="202" y="232"/>
                      </a:cubicBezTo>
                      <a:cubicBezTo>
                        <a:pt x="202" y="194"/>
                        <a:pt x="233" y="162"/>
                        <a:pt x="271" y="162"/>
                      </a:cubicBezTo>
                      <a:cubicBezTo>
                        <a:pt x="309" y="162"/>
                        <a:pt x="340" y="194"/>
                        <a:pt x="340" y="232"/>
                      </a:cubicBezTo>
                      <a:close/>
                      <a:moveTo>
                        <a:pt x="215" y="34"/>
                      </a:moveTo>
                      <a:cubicBezTo>
                        <a:pt x="290" y="118"/>
                        <a:pt x="290" y="118"/>
                        <a:pt x="290" y="118"/>
                      </a:cubicBezTo>
                      <a:cubicBezTo>
                        <a:pt x="219" y="118"/>
                        <a:pt x="219" y="118"/>
                        <a:pt x="219" y="118"/>
                      </a:cubicBezTo>
                      <a:cubicBezTo>
                        <a:pt x="218" y="117"/>
                        <a:pt x="215" y="114"/>
                        <a:pt x="215" y="111"/>
                      </a:cubicBezTo>
                      <a:lnTo>
                        <a:pt x="215" y="34"/>
                      </a:lnTo>
                      <a:close/>
                      <a:moveTo>
                        <a:pt x="297" y="406"/>
                      </a:moveTo>
                      <a:cubicBezTo>
                        <a:pt x="22" y="406"/>
                        <a:pt x="22" y="406"/>
                        <a:pt x="22" y="406"/>
                      </a:cubicBezTo>
                      <a:cubicBezTo>
                        <a:pt x="20" y="406"/>
                        <a:pt x="19" y="404"/>
                        <a:pt x="19" y="40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0"/>
                        <a:pt x="20" y="18"/>
                        <a:pt x="22" y="18"/>
                      </a:cubicBezTo>
                      <a:cubicBezTo>
                        <a:pt x="196" y="18"/>
                        <a:pt x="196" y="18"/>
                        <a:pt x="196" y="18"/>
                      </a:cubicBezTo>
                      <a:cubicBezTo>
                        <a:pt x="196" y="111"/>
                        <a:pt x="196" y="111"/>
                        <a:pt x="196" y="111"/>
                      </a:cubicBezTo>
                      <a:cubicBezTo>
                        <a:pt x="196" y="123"/>
                        <a:pt x="206" y="136"/>
                        <a:pt x="219" y="136"/>
                      </a:cubicBezTo>
                      <a:cubicBezTo>
                        <a:pt x="301" y="136"/>
                        <a:pt x="301" y="136"/>
                        <a:pt x="301" y="136"/>
                      </a:cubicBezTo>
                      <a:cubicBezTo>
                        <a:pt x="301" y="149"/>
                        <a:pt x="301" y="149"/>
                        <a:pt x="301" y="149"/>
                      </a:cubicBezTo>
                      <a:cubicBezTo>
                        <a:pt x="292" y="146"/>
                        <a:pt x="282" y="144"/>
                        <a:pt x="271" y="144"/>
                      </a:cubicBezTo>
                      <a:cubicBezTo>
                        <a:pt x="247" y="144"/>
                        <a:pt x="225" y="154"/>
                        <a:pt x="209" y="170"/>
                      </a:cubicBezTo>
                      <a:cubicBezTo>
                        <a:pt x="75" y="170"/>
                        <a:pt x="75" y="170"/>
                        <a:pt x="75" y="170"/>
                      </a:cubicBezTo>
                      <a:cubicBezTo>
                        <a:pt x="70" y="170"/>
                        <a:pt x="65" y="174"/>
                        <a:pt x="65" y="179"/>
                      </a:cubicBezTo>
                      <a:cubicBezTo>
                        <a:pt x="65" y="185"/>
                        <a:pt x="70" y="189"/>
                        <a:pt x="75" y="189"/>
                      </a:cubicBezTo>
                      <a:cubicBezTo>
                        <a:pt x="195" y="189"/>
                        <a:pt x="195" y="189"/>
                        <a:pt x="195" y="189"/>
                      </a:cubicBezTo>
                      <a:cubicBezTo>
                        <a:pt x="189" y="199"/>
                        <a:pt x="185" y="210"/>
                        <a:pt x="184" y="222"/>
                      </a:cubicBezTo>
                      <a:cubicBezTo>
                        <a:pt x="75" y="222"/>
                        <a:pt x="75" y="222"/>
                        <a:pt x="75" y="222"/>
                      </a:cubicBezTo>
                      <a:cubicBezTo>
                        <a:pt x="70" y="222"/>
                        <a:pt x="65" y="227"/>
                        <a:pt x="65" y="232"/>
                      </a:cubicBezTo>
                      <a:cubicBezTo>
                        <a:pt x="65" y="237"/>
                        <a:pt x="70" y="241"/>
                        <a:pt x="75" y="241"/>
                      </a:cubicBezTo>
                      <a:cubicBezTo>
                        <a:pt x="184" y="241"/>
                        <a:pt x="184" y="241"/>
                        <a:pt x="184" y="241"/>
                      </a:cubicBezTo>
                      <a:cubicBezTo>
                        <a:pt x="185" y="253"/>
                        <a:pt x="189" y="265"/>
                        <a:pt x="195" y="275"/>
                      </a:cubicBezTo>
                      <a:cubicBezTo>
                        <a:pt x="75" y="275"/>
                        <a:pt x="75" y="275"/>
                        <a:pt x="75" y="275"/>
                      </a:cubicBezTo>
                      <a:cubicBezTo>
                        <a:pt x="70" y="275"/>
                        <a:pt x="65" y="279"/>
                        <a:pt x="65" y="284"/>
                      </a:cubicBezTo>
                      <a:cubicBezTo>
                        <a:pt x="65" y="289"/>
                        <a:pt x="70" y="294"/>
                        <a:pt x="75" y="294"/>
                      </a:cubicBezTo>
                      <a:cubicBezTo>
                        <a:pt x="209" y="294"/>
                        <a:pt x="209" y="294"/>
                        <a:pt x="209" y="294"/>
                      </a:cubicBezTo>
                      <a:cubicBezTo>
                        <a:pt x="225" y="310"/>
                        <a:pt x="247" y="320"/>
                        <a:pt x="271" y="320"/>
                      </a:cubicBezTo>
                      <a:cubicBezTo>
                        <a:pt x="282" y="320"/>
                        <a:pt x="292" y="318"/>
                        <a:pt x="301" y="314"/>
                      </a:cubicBezTo>
                      <a:cubicBezTo>
                        <a:pt x="301" y="402"/>
                        <a:pt x="301" y="402"/>
                        <a:pt x="301" y="402"/>
                      </a:cubicBezTo>
                      <a:cubicBezTo>
                        <a:pt x="301" y="404"/>
                        <a:pt x="300" y="406"/>
                        <a:pt x="297" y="4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267">
                <a:extLst>
                  <a:ext uri="{FF2B5EF4-FFF2-40B4-BE49-F238E27FC236}">
                    <a16:creationId xmlns:a16="http://schemas.microsoft.com/office/drawing/2014/main" id="{D7F6A725-D718-5ED9-4D80-6B995056F705}"/>
                  </a:ext>
                </a:extLst>
              </p:cNvPr>
              <p:cNvGrpSpPr/>
              <p:nvPr/>
            </p:nvGrpSpPr>
            <p:grpSpPr>
              <a:xfrm>
                <a:off x="1921497" y="2078314"/>
                <a:ext cx="254000" cy="422275"/>
                <a:chOff x="3963989" y="1004888"/>
                <a:chExt cx="254000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66" name="Freeform 39">
                  <a:extLst>
                    <a:ext uri="{FF2B5EF4-FFF2-40B4-BE49-F238E27FC236}">
                      <a16:creationId xmlns:a16="http://schemas.microsoft.com/office/drawing/2014/main" id="{9B97FAB6-13DD-775E-3A54-748E485A6A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63989" y="1004888"/>
                  <a:ext cx="254000" cy="422275"/>
                </a:xfrm>
                <a:custGeom>
                  <a:avLst/>
                  <a:gdLst>
                    <a:gd name="T0" fmla="*/ 232 w 255"/>
                    <a:gd name="T1" fmla="*/ 0 h 425"/>
                    <a:gd name="T2" fmla="*/ 23 w 255"/>
                    <a:gd name="T3" fmla="*/ 0 h 425"/>
                    <a:gd name="T4" fmla="*/ 0 w 255"/>
                    <a:gd name="T5" fmla="*/ 22 h 425"/>
                    <a:gd name="T6" fmla="*/ 0 w 255"/>
                    <a:gd name="T7" fmla="*/ 402 h 425"/>
                    <a:gd name="T8" fmla="*/ 23 w 255"/>
                    <a:gd name="T9" fmla="*/ 425 h 425"/>
                    <a:gd name="T10" fmla="*/ 232 w 255"/>
                    <a:gd name="T11" fmla="*/ 425 h 425"/>
                    <a:gd name="T12" fmla="*/ 255 w 255"/>
                    <a:gd name="T13" fmla="*/ 402 h 425"/>
                    <a:gd name="T14" fmla="*/ 255 w 255"/>
                    <a:gd name="T15" fmla="*/ 22 h 425"/>
                    <a:gd name="T16" fmla="*/ 232 w 255"/>
                    <a:gd name="T17" fmla="*/ 0 h 425"/>
                    <a:gd name="T18" fmla="*/ 236 w 255"/>
                    <a:gd name="T19" fmla="*/ 402 h 425"/>
                    <a:gd name="T20" fmla="*/ 232 w 255"/>
                    <a:gd name="T21" fmla="*/ 406 h 425"/>
                    <a:gd name="T22" fmla="*/ 23 w 255"/>
                    <a:gd name="T23" fmla="*/ 406 h 425"/>
                    <a:gd name="T24" fmla="*/ 19 w 255"/>
                    <a:gd name="T25" fmla="*/ 402 h 425"/>
                    <a:gd name="T26" fmla="*/ 19 w 255"/>
                    <a:gd name="T27" fmla="*/ 22 h 425"/>
                    <a:gd name="T28" fmla="*/ 23 w 255"/>
                    <a:gd name="T29" fmla="*/ 18 h 425"/>
                    <a:gd name="T30" fmla="*/ 232 w 255"/>
                    <a:gd name="T31" fmla="*/ 18 h 425"/>
                    <a:gd name="T32" fmla="*/ 236 w 255"/>
                    <a:gd name="T33" fmla="*/ 22 h 425"/>
                    <a:gd name="T34" fmla="*/ 236 w 255"/>
                    <a:gd name="T35" fmla="*/ 402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55" h="425">
                      <a:moveTo>
                        <a:pt x="232" y="0"/>
                      </a:move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402"/>
                        <a:pt x="0" y="402"/>
                        <a:pt x="0" y="402"/>
                      </a:cubicBezTo>
                      <a:cubicBezTo>
                        <a:pt x="0" y="414"/>
                        <a:pt x="10" y="425"/>
                        <a:pt x="23" y="425"/>
                      </a:cubicBezTo>
                      <a:cubicBezTo>
                        <a:pt x="232" y="425"/>
                        <a:pt x="232" y="425"/>
                        <a:pt x="232" y="425"/>
                      </a:cubicBezTo>
                      <a:cubicBezTo>
                        <a:pt x="245" y="425"/>
                        <a:pt x="255" y="414"/>
                        <a:pt x="255" y="402"/>
                      </a:cubicBezTo>
                      <a:cubicBezTo>
                        <a:pt x="255" y="22"/>
                        <a:pt x="255" y="22"/>
                        <a:pt x="255" y="22"/>
                      </a:cubicBezTo>
                      <a:cubicBezTo>
                        <a:pt x="255" y="10"/>
                        <a:pt x="245" y="0"/>
                        <a:pt x="232" y="0"/>
                      </a:cubicBezTo>
                      <a:close/>
                      <a:moveTo>
                        <a:pt x="236" y="402"/>
                      </a:moveTo>
                      <a:cubicBezTo>
                        <a:pt x="236" y="404"/>
                        <a:pt x="234" y="406"/>
                        <a:pt x="232" y="406"/>
                      </a:cubicBezTo>
                      <a:cubicBezTo>
                        <a:pt x="23" y="406"/>
                        <a:pt x="23" y="406"/>
                        <a:pt x="23" y="406"/>
                      </a:cubicBezTo>
                      <a:cubicBezTo>
                        <a:pt x="21" y="406"/>
                        <a:pt x="19" y="404"/>
                        <a:pt x="19" y="40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0"/>
                        <a:pt x="21" y="18"/>
                        <a:pt x="23" y="18"/>
                      </a:cubicBezTo>
                      <a:cubicBezTo>
                        <a:pt x="232" y="18"/>
                        <a:pt x="232" y="18"/>
                        <a:pt x="232" y="18"/>
                      </a:cubicBezTo>
                      <a:cubicBezTo>
                        <a:pt x="234" y="18"/>
                        <a:pt x="236" y="20"/>
                        <a:pt x="236" y="22"/>
                      </a:cubicBezTo>
                      <a:lnTo>
                        <a:pt x="236" y="4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7" name="Freeform 40">
                  <a:extLst>
                    <a:ext uri="{FF2B5EF4-FFF2-40B4-BE49-F238E27FC236}">
                      <a16:creationId xmlns:a16="http://schemas.microsoft.com/office/drawing/2014/main" id="{EA915DD4-855E-12B1-47A1-7B8DBA103FF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90976" y="1068388"/>
                  <a:ext cx="200025" cy="293688"/>
                </a:xfrm>
                <a:custGeom>
                  <a:avLst/>
                  <a:gdLst>
                    <a:gd name="T0" fmla="*/ 192 w 202"/>
                    <a:gd name="T1" fmla="*/ 0 h 294"/>
                    <a:gd name="T2" fmla="*/ 9 w 202"/>
                    <a:gd name="T3" fmla="*/ 0 h 294"/>
                    <a:gd name="T4" fmla="*/ 0 w 202"/>
                    <a:gd name="T5" fmla="*/ 10 h 294"/>
                    <a:gd name="T6" fmla="*/ 0 w 202"/>
                    <a:gd name="T7" fmla="*/ 285 h 294"/>
                    <a:gd name="T8" fmla="*/ 9 w 202"/>
                    <a:gd name="T9" fmla="*/ 294 h 294"/>
                    <a:gd name="T10" fmla="*/ 192 w 202"/>
                    <a:gd name="T11" fmla="*/ 294 h 294"/>
                    <a:gd name="T12" fmla="*/ 202 w 202"/>
                    <a:gd name="T13" fmla="*/ 285 h 294"/>
                    <a:gd name="T14" fmla="*/ 202 w 202"/>
                    <a:gd name="T15" fmla="*/ 10 h 294"/>
                    <a:gd name="T16" fmla="*/ 192 w 202"/>
                    <a:gd name="T17" fmla="*/ 0 h 294"/>
                    <a:gd name="T18" fmla="*/ 183 w 202"/>
                    <a:gd name="T19" fmla="*/ 275 h 294"/>
                    <a:gd name="T20" fmla="*/ 18 w 202"/>
                    <a:gd name="T21" fmla="*/ 275 h 294"/>
                    <a:gd name="T22" fmla="*/ 18 w 202"/>
                    <a:gd name="T23" fmla="*/ 19 h 294"/>
                    <a:gd name="T24" fmla="*/ 183 w 202"/>
                    <a:gd name="T25" fmla="*/ 19 h 294"/>
                    <a:gd name="T26" fmla="*/ 183 w 202"/>
                    <a:gd name="T27" fmla="*/ 275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2" h="294">
                      <a:moveTo>
                        <a:pt x="192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285"/>
                        <a:pt x="0" y="285"/>
                        <a:pt x="0" y="285"/>
                      </a:cubicBezTo>
                      <a:cubicBezTo>
                        <a:pt x="0" y="290"/>
                        <a:pt x="4" y="294"/>
                        <a:pt x="9" y="294"/>
                      </a:cubicBezTo>
                      <a:cubicBezTo>
                        <a:pt x="192" y="294"/>
                        <a:pt x="192" y="294"/>
                        <a:pt x="192" y="294"/>
                      </a:cubicBezTo>
                      <a:cubicBezTo>
                        <a:pt x="197" y="294"/>
                        <a:pt x="202" y="290"/>
                        <a:pt x="202" y="285"/>
                      </a:cubicBezTo>
                      <a:cubicBezTo>
                        <a:pt x="202" y="10"/>
                        <a:pt x="202" y="10"/>
                        <a:pt x="202" y="10"/>
                      </a:cubicBezTo>
                      <a:cubicBezTo>
                        <a:pt x="202" y="4"/>
                        <a:pt x="197" y="0"/>
                        <a:pt x="192" y="0"/>
                      </a:cubicBezTo>
                      <a:close/>
                      <a:moveTo>
                        <a:pt x="183" y="275"/>
                      </a:moveTo>
                      <a:cubicBezTo>
                        <a:pt x="18" y="275"/>
                        <a:pt x="18" y="275"/>
                        <a:pt x="18" y="275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3" y="19"/>
                        <a:pt x="183" y="19"/>
                        <a:pt x="183" y="19"/>
                      </a:cubicBezTo>
                      <a:lnTo>
                        <a:pt x="183" y="2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Oval 41">
                  <a:extLst>
                    <a:ext uri="{FF2B5EF4-FFF2-40B4-BE49-F238E27FC236}">
                      <a16:creationId xmlns:a16="http://schemas.microsoft.com/office/drawing/2014/main" id="{0D341D69-79DC-0A03-EAAD-6958825BE6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75114" y="1362076"/>
                  <a:ext cx="44450" cy="4603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42">
                  <a:extLst>
                    <a:ext uri="{FF2B5EF4-FFF2-40B4-BE49-F238E27FC236}">
                      <a16:creationId xmlns:a16="http://schemas.microsoft.com/office/drawing/2014/main" id="{3AC50090-F140-0CA0-EFD2-993BB36D20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4476" y="1042988"/>
                  <a:ext cx="71438" cy="19050"/>
                </a:xfrm>
                <a:custGeom>
                  <a:avLst/>
                  <a:gdLst>
                    <a:gd name="T0" fmla="*/ 9 w 71"/>
                    <a:gd name="T1" fmla="*/ 19 h 19"/>
                    <a:gd name="T2" fmla="*/ 62 w 71"/>
                    <a:gd name="T3" fmla="*/ 19 h 19"/>
                    <a:gd name="T4" fmla="*/ 71 w 71"/>
                    <a:gd name="T5" fmla="*/ 9 h 19"/>
                    <a:gd name="T6" fmla="*/ 62 w 71"/>
                    <a:gd name="T7" fmla="*/ 0 h 19"/>
                    <a:gd name="T8" fmla="*/ 9 w 71"/>
                    <a:gd name="T9" fmla="*/ 0 h 19"/>
                    <a:gd name="T10" fmla="*/ 0 w 71"/>
                    <a:gd name="T11" fmla="*/ 9 h 19"/>
                    <a:gd name="T12" fmla="*/ 9 w 7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9">
                      <a:moveTo>
                        <a:pt x="9" y="19"/>
                      </a:moveTo>
                      <a:cubicBezTo>
                        <a:pt x="62" y="19"/>
                        <a:pt x="62" y="19"/>
                        <a:pt x="62" y="19"/>
                      </a:cubicBezTo>
                      <a:cubicBezTo>
                        <a:pt x="67" y="19"/>
                        <a:pt x="71" y="14"/>
                        <a:pt x="71" y="9"/>
                      </a:cubicBezTo>
                      <a:cubicBezTo>
                        <a:pt x="71" y="4"/>
                        <a:pt x="67" y="0"/>
                        <a:pt x="6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271">
                <a:extLst>
                  <a:ext uri="{FF2B5EF4-FFF2-40B4-BE49-F238E27FC236}">
                    <a16:creationId xmlns:a16="http://schemas.microsoft.com/office/drawing/2014/main" id="{6965BD4E-2AA4-AA95-241A-FA9AFE0C2F50}"/>
                  </a:ext>
                </a:extLst>
              </p:cNvPr>
              <p:cNvGrpSpPr/>
              <p:nvPr/>
            </p:nvGrpSpPr>
            <p:grpSpPr>
              <a:xfrm>
                <a:off x="4951620" y="2078314"/>
                <a:ext cx="371475" cy="422275"/>
                <a:chOff x="7080251" y="1004888"/>
                <a:chExt cx="371475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59" name="Freeform 43">
                  <a:extLst>
                    <a:ext uri="{FF2B5EF4-FFF2-40B4-BE49-F238E27FC236}">
                      <a16:creationId xmlns:a16="http://schemas.microsoft.com/office/drawing/2014/main" id="{A8CD14F4-16C0-F410-9632-414090F2C2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80251" y="1017588"/>
                  <a:ext cx="371475" cy="409575"/>
                </a:xfrm>
                <a:custGeom>
                  <a:avLst/>
                  <a:gdLst>
                    <a:gd name="T0" fmla="*/ 350 w 372"/>
                    <a:gd name="T1" fmla="*/ 0 h 412"/>
                    <a:gd name="T2" fmla="*/ 297 w 372"/>
                    <a:gd name="T3" fmla="*/ 0 h 412"/>
                    <a:gd name="T4" fmla="*/ 288 w 372"/>
                    <a:gd name="T5" fmla="*/ 9 h 412"/>
                    <a:gd name="T6" fmla="*/ 297 w 372"/>
                    <a:gd name="T7" fmla="*/ 18 h 412"/>
                    <a:gd name="T8" fmla="*/ 350 w 372"/>
                    <a:gd name="T9" fmla="*/ 18 h 412"/>
                    <a:gd name="T10" fmla="*/ 354 w 372"/>
                    <a:gd name="T11" fmla="*/ 22 h 412"/>
                    <a:gd name="T12" fmla="*/ 354 w 372"/>
                    <a:gd name="T13" fmla="*/ 389 h 412"/>
                    <a:gd name="T14" fmla="*/ 350 w 372"/>
                    <a:gd name="T15" fmla="*/ 393 h 412"/>
                    <a:gd name="T16" fmla="*/ 22 w 372"/>
                    <a:gd name="T17" fmla="*/ 393 h 412"/>
                    <a:gd name="T18" fmla="*/ 18 w 372"/>
                    <a:gd name="T19" fmla="*/ 389 h 412"/>
                    <a:gd name="T20" fmla="*/ 18 w 372"/>
                    <a:gd name="T21" fmla="*/ 22 h 412"/>
                    <a:gd name="T22" fmla="*/ 22 w 372"/>
                    <a:gd name="T23" fmla="*/ 18 h 412"/>
                    <a:gd name="T24" fmla="*/ 75 w 372"/>
                    <a:gd name="T25" fmla="*/ 18 h 412"/>
                    <a:gd name="T26" fmla="*/ 84 w 372"/>
                    <a:gd name="T27" fmla="*/ 9 h 412"/>
                    <a:gd name="T28" fmla="*/ 75 w 372"/>
                    <a:gd name="T29" fmla="*/ 0 h 412"/>
                    <a:gd name="T30" fmla="*/ 22 w 372"/>
                    <a:gd name="T31" fmla="*/ 0 h 412"/>
                    <a:gd name="T32" fmla="*/ 0 w 372"/>
                    <a:gd name="T33" fmla="*/ 22 h 412"/>
                    <a:gd name="T34" fmla="*/ 0 w 372"/>
                    <a:gd name="T35" fmla="*/ 389 h 412"/>
                    <a:gd name="T36" fmla="*/ 22 w 372"/>
                    <a:gd name="T37" fmla="*/ 412 h 412"/>
                    <a:gd name="T38" fmla="*/ 350 w 372"/>
                    <a:gd name="T39" fmla="*/ 412 h 412"/>
                    <a:gd name="T40" fmla="*/ 372 w 372"/>
                    <a:gd name="T41" fmla="*/ 389 h 412"/>
                    <a:gd name="T42" fmla="*/ 372 w 372"/>
                    <a:gd name="T43" fmla="*/ 22 h 412"/>
                    <a:gd name="T44" fmla="*/ 350 w 372"/>
                    <a:gd name="T45" fmla="*/ 0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72" h="412">
                      <a:moveTo>
                        <a:pt x="350" y="0"/>
                      </a:moveTo>
                      <a:cubicBezTo>
                        <a:pt x="297" y="0"/>
                        <a:pt x="297" y="0"/>
                        <a:pt x="297" y="0"/>
                      </a:cubicBezTo>
                      <a:cubicBezTo>
                        <a:pt x="292" y="0"/>
                        <a:pt x="288" y="4"/>
                        <a:pt x="288" y="9"/>
                      </a:cubicBezTo>
                      <a:cubicBezTo>
                        <a:pt x="288" y="14"/>
                        <a:pt x="292" y="18"/>
                        <a:pt x="297" y="18"/>
                      </a:cubicBezTo>
                      <a:cubicBezTo>
                        <a:pt x="350" y="18"/>
                        <a:pt x="350" y="18"/>
                        <a:pt x="350" y="18"/>
                      </a:cubicBezTo>
                      <a:cubicBezTo>
                        <a:pt x="352" y="18"/>
                        <a:pt x="354" y="20"/>
                        <a:pt x="354" y="22"/>
                      </a:cubicBezTo>
                      <a:cubicBezTo>
                        <a:pt x="354" y="389"/>
                        <a:pt x="354" y="389"/>
                        <a:pt x="354" y="389"/>
                      </a:cubicBezTo>
                      <a:cubicBezTo>
                        <a:pt x="354" y="392"/>
                        <a:pt x="352" y="393"/>
                        <a:pt x="350" y="393"/>
                      </a:cubicBezTo>
                      <a:cubicBezTo>
                        <a:pt x="22" y="393"/>
                        <a:pt x="22" y="393"/>
                        <a:pt x="22" y="393"/>
                      </a:cubicBezTo>
                      <a:cubicBezTo>
                        <a:pt x="20" y="393"/>
                        <a:pt x="18" y="392"/>
                        <a:pt x="18" y="389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8" y="20"/>
                        <a:pt x="20" y="18"/>
                        <a:pt x="22" y="18"/>
                      </a:cubicBezTo>
                      <a:cubicBezTo>
                        <a:pt x="75" y="18"/>
                        <a:pt x="75" y="18"/>
                        <a:pt x="75" y="18"/>
                      </a:cubicBezTo>
                      <a:cubicBezTo>
                        <a:pt x="80" y="18"/>
                        <a:pt x="84" y="14"/>
                        <a:pt x="84" y="9"/>
                      </a:cubicBezTo>
                      <a:cubicBezTo>
                        <a:pt x="84" y="4"/>
                        <a:pt x="80" y="0"/>
                        <a:pt x="75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9" y="0"/>
                        <a:pt x="0" y="9"/>
                        <a:pt x="0" y="22"/>
                      </a:cubicBezTo>
                      <a:cubicBezTo>
                        <a:pt x="0" y="389"/>
                        <a:pt x="0" y="389"/>
                        <a:pt x="0" y="389"/>
                      </a:cubicBezTo>
                      <a:cubicBezTo>
                        <a:pt x="0" y="402"/>
                        <a:pt x="9" y="412"/>
                        <a:pt x="22" y="412"/>
                      </a:cubicBezTo>
                      <a:cubicBezTo>
                        <a:pt x="350" y="412"/>
                        <a:pt x="350" y="412"/>
                        <a:pt x="350" y="412"/>
                      </a:cubicBezTo>
                      <a:cubicBezTo>
                        <a:pt x="363" y="412"/>
                        <a:pt x="372" y="402"/>
                        <a:pt x="372" y="389"/>
                      </a:cubicBezTo>
                      <a:cubicBezTo>
                        <a:pt x="372" y="22"/>
                        <a:pt x="372" y="22"/>
                        <a:pt x="372" y="22"/>
                      </a:cubicBezTo>
                      <a:cubicBezTo>
                        <a:pt x="372" y="9"/>
                        <a:pt x="363" y="0"/>
                        <a:pt x="3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4">
                  <a:extLst>
                    <a:ext uri="{FF2B5EF4-FFF2-40B4-BE49-F238E27FC236}">
                      <a16:creationId xmlns:a16="http://schemas.microsoft.com/office/drawing/2014/main" id="{4D3A0263-6093-11EA-2847-DF28B7767E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9939" y="1055688"/>
                  <a:ext cx="292100" cy="331788"/>
                </a:xfrm>
                <a:custGeom>
                  <a:avLst/>
                  <a:gdLst>
                    <a:gd name="T0" fmla="*/ 36 w 294"/>
                    <a:gd name="T1" fmla="*/ 19 h 333"/>
                    <a:gd name="T2" fmla="*/ 45 w 294"/>
                    <a:gd name="T3" fmla="*/ 9 h 333"/>
                    <a:gd name="T4" fmla="*/ 36 w 294"/>
                    <a:gd name="T5" fmla="*/ 0 h 333"/>
                    <a:gd name="T6" fmla="*/ 9 w 294"/>
                    <a:gd name="T7" fmla="*/ 0 h 333"/>
                    <a:gd name="T8" fmla="*/ 0 w 294"/>
                    <a:gd name="T9" fmla="*/ 9 h 333"/>
                    <a:gd name="T10" fmla="*/ 0 w 294"/>
                    <a:gd name="T11" fmla="*/ 324 h 333"/>
                    <a:gd name="T12" fmla="*/ 9 w 294"/>
                    <a:gd name="T13" fmla="*/ 333 h 333"/>
                    <a:gd name="T14" fmla="*/ 285 w 294"/>
                    <a:gd name="T15" fmla="*/ 333 h 333"/>
                    <a:gd name="T16" fmla="*/ 294 w 294"/>
                    <a:gd name="T17" fmla="*/ 324 h 333"/>
                    <a:gd name="T18" fmla="*/ 294 w 294"/>
                    <a:gd name="T19" fmla="*/ 9 h 333"/>
                    <a:gd name="T20" fmla="*/ 285 w 294"/>
                    <a:gd name="T21" fmla="*/ 0 h 333"/>
                    <a:gd name="T22" fmla="*/ 258 w 294"/>
                    <a:gd name="T23" fmla="*/ 0 h 333"/>
                    <a:gd name="T24" fmla="*/ 249 w 294"/>
                    <a:gd name="T25" fmla="*/ 9 h 333"/>
                    <a:gd name="T26" fmla="*/ 258 w 294"/>
                    <a:gd name="T27" fmla="*/ 19 h 333"/>
                    <a:gd name="T28" fmla="*/ 275 w 294"/>
                    <a:gd name="T29" fmla="*/ 19 h 333"/>
                    <a:gd name="T30" fmla="*/ 275 w 294"/>
                    <a:gd name="T31" fmla="*/ 314 h 333"/>
                    <a:gd name="T32" fmla="*/ 19 w 294"/>
                    <a:gd name="T33" fmla="*/ 314 h 333"/>
                    <a:gd name="T34" fmla="*/ 19 w 294"/>
                    <a:gd name="T35" fmla="*/ 19 h 333"/>
                    <a:gd name="T36" fmla="*/ 36 w 294"/>
                    <a:gd name="T37" fmla="*/ 19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94" h="333">
                      <a:moveTo>
                        <a:pt x="36" y="19"/>
                      </a:moveTo>
                      <a:cubicBezTo>
                        <a:pt x="41" y="19"/>
                        <a:pt x="45" y="15"/>
                        <a:pt x="45" y="9"/>
                      </a:cubicBezTo>
                      <a:cubicBezTo>
                        <a:pt x="45" y="4"/>
                        <a:pt x="41" y="0"/>
                        <a:pt x="36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324"/>
                        <a:pt x="0" y="324"/>
                        <a:pt x="0" y="324"/>
                      </a:cubicBezTo>
                      <a:cubicBezTo>
                        <a:pt x="0" y="329"/>
                        <a:pt x="4" y="333"/>
                        <a:pt x="9" y="333"/>
                      </a:cubicBezTo>
                      <a:cubicBezTo>
                        <a:pt x="285" y="333"/>
                        <a:pt x="285" y="333"/>
                        <a:pt x="285" y="333"/>
                      </a:cubicBezTo>
                      <a:cubicBezTo>
                        <a:pt x="290" y="333"/>
                        <a:pt x="294" y="329"/>
                        <a:pt x="294" y="324"/>
                      </a:cubicBezTo>
                      <a:cubicBezTo>
                        <a:pt x="294" y="9"/>
                        <a:pt x="294" y="9"/>
                        <a:pt x="294" y="9"/>
                      </a:cubicBezTo>
                      <a:cubicBezTo>
                        <a:pt x="294" y="4"/>
                        <a:pt x="290" y="0"/>
                        <a:pt x="285" y="0"/>
                      </a:cubicBezTo>
                      <a:cubicBezTo>
                        <a:pt x="258" y="0"/>
                        <a:pt x="258" y="0"/>
                        <a:pt x="258" y="0"/>
                      </a:cubicBezTo>
                      <a:cubicBezTo>
                        <a:pt x="253" y="0"/>
                        <a:pt x="249" y="4"/>
                        <a:pt x="249" y="9"/>
                      </a:cubicBezTo>
                      <a:cubicBezTo>
                        <a:pt x="249" y="15"/>
                        <a:pt x="253" y="19"/>
                        <a:pt x="258" y="19"/>
                      </a:cubicBezTo>
                      <a:cubicBezTo>
                        <a:pt x="275" y="19"/>
                        <a:pt x="275" y="19"/>
                        <a:pt x="275" y="19"/>
                      </a:cubicBezTo>
                      <a:cubicBezTo>
                        <a:pt x="275" y="314"/>
                        <a:pt x="275" y="314"/>
                        <a:pt x="275" y="314"/>
                      </a:cubicBezTo>
                      <a:cubicBezTo>
                        <a:pt x="19" y="314"/>
                        <a:pt x="19" y="314"/>
                        <a:pt x="19" y="314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lnTo>
                        <a:pt x="36" y="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5">
                  <a:extLst>
                    <a:ext uri="{FF2B5EF4-FFF2-40B4-BE49-F238E27FC236}">
                      <a16:creationId xmlns:a16="http://schemas.microsoft.com/office/drawing/2014/main" id="{54A00716-DCFD-D2FF-E8E3-7145816A4F5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170739" y="1004888"/>
                  <a:ext cx="188913" cy="95250"/>
                </a:xfrm>
                <a:custGeom>
                  <a:avLst/>
                  <a:gdLst>
                    <a:gd name="T0" fmla="*/ 29 w 190"/>
                    <a:gd name="T1" fmla="*/ 97 h 97"/>
                    <a:gd name="T2" fmla="*/ 161 w 190"/>
                    <a:gd name="T3" fmla="*/ 97 h 97"/>
                    <a:gd name="T4" fmla="*/ 190 w 190"/>
                    <a:gd name="T5" fmla="*/ 68 h 97"/>
                    <a:gd name="T6" fmla="*/ 190 w 190"/>
                    <a:gd name="T7" fmla="*/ 9 h 97"/>
                    <a:gd name="T8" fmla="*/ 180 w 190"/>
                    <a:gd name="T9" fmla="*/ 0 h 97"/>
                    <a:gd name="T10" fmla="*/ 10 w 190"/>
                    <a:gd name="T11" fmla="*/ 0 h 97"/>
                    <a:gd name="T12" fmla="*/ 0 w 190"/>
                    <a:gd name="T13" fmla="*/ 9 h 97"/>
                    <a:gd name="T14" fmla="*/ 0 w 190"/>
                    <a:gd name="T15" fmla="*/ 68 h 97"/>
                    <a:gd name="T16" fmla="*/ 29 w 190"/>
                    <a:gd name="T17" fmla="*/ 97 h 97"/>
                    <a:gd name="T18" fmla="*/ 19 w 190"/>
                    <a:gd name="T19" fmla="*/ 18 h 97"/>
                    <a:gd name="T20" fmla="*/ 171 w 190"/>
                    <a:gd name="T21" fmla="*/ 18 h 97"/>
                    <a:gd name="T22" fmla="*/ 171 w 190"/>
                    <a:gd name="T23" fmla="*/ 68 h 97"/>
                    <a:gd name="T24" fmla="*/ 161 w 190"/>
                    <a:gd name="T25" fmla="*/ 78 h 97"/>
                    <a:gd name="T26" fmla="*/ 29 w 190"/>
                    <a:gd name="T27" fmla="*/ 78 h 97"/>
                    <a:gd name="T28" fmla="*/ 19 w 190"/>
                    <a:gd name="T29" fmla="*/ 68 h 97"/>
                    <a:gd name="T30" fmla="*/ 19 w 190"/>
                    <a:gd name="T31" fmla="*/ 18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0" h="97">
                      <a:moveTo>
                        <a:pt x="29" y="97"/>
                      </a:moveTo>
                      <a:cubicBezTo>
                        <a:pt x="161" y="97"/>
                        <a:pt x="161" y="97"/>
                        <a:pt x="161" y="97"/>
                      </a:cubicBezTo>
                      <a:cubicBezTo>
                        <a:pt x="178" y="97"/>
                        <a:pt x="190" y="85"/>
                        <a:pt x="190" y="68"/>
                      </a:cubicBezTo>
                      <a:cubicBezTo>
                        <a:pt x="190" y="9"/>
                        <a:pt x="190" y="9"/>
                        <a:pt x="190" y="9"/>
                      </a:cubicBezTo>
                      <a:cubicBezTo>
                        <a:pt x="190" y="4"/>
                        <a:pt x="185" y="0"/>
                        <a:pt x="18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85"/>
                        <a:pt x="12" y="97"/>
                        <a:pt x="29" y="97"/>
                      </a:cubicBezTo>
                      <a:close/>
                      <a:moveTo>
                        <a:pt x="19" y="18"/>
                      </a:moveTo>
                      <a:cubicBezTo>
                        <a:pt x="171" y="18"/>
                        <a:pt x="171" y="18"/>
                        <a:pt x="171" y="18"/>
                      </a:cubicBezTo>
                      <a:cubicBezTo>
                        <a:pt x="171" y="68"/>
                        <a:pt x="171" y="68"/>
                        <a:pt x="171" y="68"/>
                      </a:cubicBezTo>
                      <a:cubicBezTo>
                        <a:pt x="171" y="75"/>
                        <a:pt x="168" y="78"/>
                        <a:pt x="161" y="78"/>
                      </a:cubicBezTo>
                      <a:cubicBezTo>
                        <a:pt x="29" y="78"/>
                        <a:pt x="29" y="78"/>
                        <a:pt x="29" y="78"/>
                      </a:cubicBezTo>
                      <a:cubicBezTo>
                        <a:pt x="22" y="78"/>
                        <a:pt x="19" y="75"/>
                        <a:pt x="19" y="68"/>
                      </a:cubicBezTo>
                      <a:lnTo>
                        <a:pt x="19" y="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6">
                  <a:extLst>
                    <a:ext uri="{FF2B5EF4-FFF2-40B4-BE49-F238E27FC236}">
                      <a16:creationId xmlns:a16="http://schemas.microsoft.com/office/drawing/2014/main" id="{7E710C49-DDE6-36A8-E8A8-5EF122188F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85026" y="1200151"/>
                  <a:ext cx="161925" cy="17463"/>
                </a:xfrm>
                <a:custGeom>
                  <a:avLst/>
                  <a:gdLst>
                    <a:gd name="T0" fmla="*/ 9 w 162"/>
                    <a:gd name="T1" fmla="*/ 19 h 19"/>
                    <a:gd name="T2" fmla="*/ 153 w 162"/>
                    <a:gd name="T3" fmla="*/ 19 h 19"/>
                    <a:gd name="T4" fmla="*/ 162 w 162"/>
                    <a:gd name="T5" fmla="*/ 10 h 19"/>
                    <a:gd name="T6" fmla="*/ 153 w 162"/>
                    <a:gd name="T7" fmla="*/ 0 h 19"/>
                    <a:gd name="T8" fmla="*/ 9 w 162"/>
                    <a:gd name="T9" fmla="*/ 0 h 19"/>
                    <a:gd name="T10" fmla="*/ 0 w 162"/>
                    <a:gd name="T11" fmla="*/ 10 h 19"/>
                    <a:gd name="T12" fmla="*/ 9 w 162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19">
                      <a:moveTo>
                        <a:pt x="9" y="19"/>
                      </a:moveTo>
                      <a:cubicBezTo>
                        <a:pt x="153" y="19"/>
                        <a:pt x="153" y="19"/>
                        <a:pt x="153" y="19"/>
                      </a:cubicBezTo>
                      <a:cubicBezTo>
                        <a:pt x="158" y="19"/>
                        <a:pt x="162" y="15"/>
                        <a:pt x="162" y="10"/>
                      </a:cubicBezTo>
                      <a:cubicBezTo>
                        <a:pt x="162" y="4"/>
                        <a:pt x="158" y="0"/>
                        <a:pt x="153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3" name="Freeform 47">
                  <a:extLst>
                    <a:ext uri="{FF2B5EF4-FFF2-40B4-BE49-F238E27FC236}">
                      <a16:creationId xmlns:a16="http://schemas.microsoft.com/office/drawing/2014/main" id="{5538D94B-0298-C2F6-5704-9413A78A42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85026" y="1147763"/>
                  <a:ext cx="161925" cy="17463"/>
                </a:xfrm>
                <a:custGeom>
                  <a:avLst/>
                  <a:gdLst>
                    <a:gd name="T0" fmla="*/ 9 w 162"/>
                    <a:gd name="T1" fmla="*/ 18 h 18"/>
                    <a:gd name="T2" fmla="*/ 153 w 162"/>
                    <a:gd name="T3" fmla="*/ 18 h 18"/>
                    <a:gd name="T4" fmla="*/ 162 w 162"/>
                    <a:gd name="T5" fmla="*/ 9 h 18"/>
                    <a:gd name="T6" fmla="*/ 153 w 162"/>
                    <a:gd name="T7" fmla="*/ 0 h 18"/>
                    <a:gd name="T8" fmla="*/ 9 w 162"/>
                    <a:gd name="T9" fmla="*/ 0 h 18"/>
                    <a:gd name="T10" fmla="*/ 0 w 162"/>
                    <a:gd name="T11" fmla="*/ 9 h 18"/>
                    <a:gd name="T12" fmla="*/ 9 w 162"/>
                    <a:gd name="T13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18">
                      <a:moveTo>
                        <a:pt x="9" y="18"/>
                      </a:moveTo>
                      <a:cubicBezTo>
                        <a:pt x="153" y="18"/>
                        <a:pt x="153" y="18"/>
                        <a:pt x="153" y="18"/>
                      </a:cubicBezTo>
                      <a:cubicBezTo>
                        <a:pt x="158" y="18"/>
                        <a:pt x="162" y="14"/>
                        <a:pt x="162" y="9"/>
                      </a:cubicBezTo>
                      <a:cubicBezTo>
                        <a:pt x="162" y="4"/>
                        <a:pt x="158" y="0"/>
                        <a:pt x="153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48">
                  <a:extLst>
                    <a:ext uri="{FF2B5EF4-FFF2-40B4-BE49-F238E27FC236}">
                      <a16:creationId xmlns:a16="http://schemas.microsoft.com/office/drawing/2014/main" id="{632A90F0-C945-D5CE-4F68-F0FE31141E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85026" y="1252538"/>
                  <a:ext cx="161925" cy="17463"/>
                </a:xfrm>
                <a:custGeom>
                  <a:avLst/>
                  <a:gdLst>
                    <a:gd name="T0" fmla="*/ 9 w 162"/>
                    <a:gd name="T1" fmla="*/ 18 h 18"/>
                    <a:gd name="T2" fmla="*/ 153 w 162"/>
                    <a:gd name="T3" fmla="*/ 18 h 18"/>
                    <a:gd name="T4" fmla="*/ 162 w 162"/>
                    <a:gd name="T5" fmla="*/ 9 h 18"/>
                    <a:gd name="T6" fmla="*/ 153 w 162"/>
                    <a:gd name="T7" fmla="*/ 0 h 18"/>
                    <a:gd name="T8" fmla="*/ 9 w 162"/>
                    <a:gd name="T9" fmla="*/ 0 h 18"/>
                    <a:gd name="T10" fmla="*/ 0 w 162"/>
                    <a:gd name="T11" fmla="*/ 9 h 18"/>
                    <a:gd name="T12" fmla="*/ 9 w 162"/>
                    <a:gd name="T13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18">
                      <a:moveTo>
                        <a:pt x="9" y="18"/>
                      </a:moveTo>
                      <a:cubicBezTo>
                        <a:pt x="153" y="18"/>
                        <a:pt x="153" y="18"/>
                        <a:pt x="153" y="18"/>
                      </a:cubicBezTo>
                      <a:cubicBezTo>
                        <a:pt x="158" y="18"/>
                        <a:pt x="162" y="14"/>
                        <a:pt x="162" y="9"/>
                      </a:cubicBezTo>
                      <a:cubicBezTo>
                        <a:pt x="162" y="4"/>
                        <a:pt x="158" y="0"/>
                        <a:pt x="153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49">
                  <a:extLst>
                    <a:ext uri="{FF2B5EF4-FFF2-40B4-BE49-F238E27FC236}">
                      <a16:creationId xmlns:a16="http://schemas.microsoft.com/office/drawing/2014/main" id="{95D5F2EC-5D1B-DF61-459B-C39C50DC74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85026" y="1303338"/>
                  <a:ext cx="161925" cy="19050"/>
                </a:xfrm>
                <a:custGeom>
                  <a:avLst/>
                  <a:gdLst>
                    <a:gd name="T0" fmla="*/ 9 w 162"/>
                    <a:gd name="T1" fmla="*/ 19 h 19"/>
                    <a:gd name="T2" fmla="*/ 153 w 162"/>
                    <a:gd name="T3" fmla="*/ 19 h 19"/>
                    <a:gd name="T4" fmla="*/ 162 w 162"/>
                    <a:gd name="T5" fmla="*/ 9 h 19"/>
                    <a:gd name="T6" fmla="*/ 153 w 162"/>
                    <a:gd name="T7" fmla="*/ 0 h 19"/>
                    <a:gd name="T8" fmla="*/ 9 w 162"/>
                    <a:gd name="T9" fmla="*/ 0 h 19"/>
                    <a:gd name="T10" fmla="*/ 0 w 162"/>
                    <a:gd name="T11" fmla="*/ 9 h 19"/>
                    <a:gd name="T12" fmla="*/ 9 w 162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19">
                      <a:moveTo>
                        <a:pt x="9" y="19"/>
                      </a:moveTo>
                      <a:cubicBezTo>
                        <a:pt x="153" y="19"/>
                        <a:pt x="153" y="19"/>
                        <a:pt x="153" y="19"/>
                      </a:cubicBezTo>
                      <a:cubicBezTo>
                        <a:pt x="158" y="19"/>
                        <a:pt x="162" y="15"/>
                        <a:pt x="162" y="9"/>
                      </a:cubicBezTo>
                      <a:cubicBezTo>
                        <a:pt x="162" y="4"/>
                        <a:pt x="158" y="0"/>
                        <a:pt x="153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272">
                <a:extLst>
                  <a:ext uri="{FF2B5EF4-FFF2-40B4-BE49-F238E27FC236}">
                    <a16:creationId xmlns:a16="http://schemas.microsoft.com/office/drawing/2014/main" id="{28902337-ED06-B755-1359-F1614A7453F8}"/>
                  </a:ext>
                </a:extLst>
              </p:cNvPr>
              <p:cNvGrpSpPr/>
              <p:nvPr/>
            </p:nvGrpSpPr>
            <p:grpSpPr>
              <a:xfrm>
                <a:off x="5759658" y="2078314"/>
                <a:ext cx="554038" cy="422275"/>
                <a:chOff x="7888289" y="1004888"/>
                <a:chExt cx="554038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47" name="Freeform 50">
                  <a:extLst>
                    <a:ext uri="{FF2B5EF4-FFF2-40B4-BE49-F238E27FC236}">
                      <a16:creationId xmlns:a16="http://schemas.microsoft.com/office/drawing/2014/main" id="{CC4F1A9C-CF37-4656-A023-7B90AD9C25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45489" y="1004888"/>
                  <a:ext cx="58738" cy="382588"/>
                </a:xfrm>
                <a:custGeom>
                  <a:avLst/>
                  <a:gdLst>
                    <a:gd name="T0" fmla="*/ 29 w 58"/>
                    <a:gd name="T1" fmla="*/ 385 h 385"/>
                    <a:gd name="T2" fmla="*/ 58 w 58"/>
                    <a:gd name="T3" fmla="*/ 356 h 385"/>
                    <a:gd name="T4" fmla="*/ 58 w 58"/>
                    <a:gd name="T5" fmla="*/ 9 h 385"/>
                    <a:gd name="T6" fmla="*/ 48 w 58"/>
                    <a:gd name="T7" fmla="*/ 0 h 385"/>
                    <a:gd name="T8" fmla="*/ 39 w 58"/>
                    <a:gd name="T9" fmla="*/ 9 h 385"/>
                    <a:gd name="T10" fmla="*/ 39 w 58"/>
                    <a:gd name="T11" fmla="*/ 356 h 385"/>
                    <a:gd name="T12" fmla="*/ 29 w 58"/>
                    <a:gd name="T13" fmla="*/ 366 h 385"/>
                    <a:gd name="T14" fmla="*/ 18 w 58"/>
                    <a:gd name="T15" fmla="*/ 356 h 385"/>
                    <a:gd name="T16" fmla="*/ 18 w 58"/>
                    <a:gd name="T17" fmla="*/ 9 h 385"/>
                    <a:gd name="T18" fmla="*/ 9 w 58"/>
                    <a:gd name="T19" fmla="*/ 0 h 385"/>
                    <a:gd name="T20" fmla="*/ 0 w 58"/>
                    <a:gd name="T21" fmla="*/ 9 h 385"/>
                    <a:gd name="T22" fmla="*/ 0 w 58"/>
                    <a:gd name="T23" fmla="*/ 356 h 385"/>
                    <a:gd name="T24" fmla="*/ 29 w 58"/>
                    <a:gd name="T25" fmla="*/ 385 h 3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8" h="385">
                      <a:moveTo>
                        <a:pt x="29" y="385"/>
                      </a:moveTo>
                      <a:cubicBezTo>
                        <a:pt x="46" y="385"/>
                        <a:pt x="58" y="374"/>
                        <a:pt x="58" y="356"/>
                      </a:cubicBezTo>
                      <a:cubicBezTo>
                        <a:pt x="58" y="9"/>
                        <a:pt x="58" y="9"/>
                        <a:pt x="58" y="9"/>
                      </a:cubicBezTo>
                      <a:cubicBezTo>
                        <a:pt x="58" y="4"/>
                        <a:pt x="54" y="0"/>
                        <a:pt x="48" y="0"/>
                      </a:cubicBezTo>
                      <a:cubicBezTo>
                        <a:pt x="43" y="0"/>
                        <a:pt x="39" y="4"/>
                        <a:pt x="39" y="9"/>
                      </a:cubicBezTo>
                      <a:cubicBezTo>
                        <a:pt x="39" y="356"/>
                        <a:pt x="39" y="356"/>
                        <a:pt x="39" y="356"/>
                      </a:cubicBezTo>
                      <a:cubicBezTo>
                        <a:pt x="39" y="359"/>
                        <a:pt x="39" y="366"/>
                        <a:pt x="29" y="366"/>
                      </a:cubicBezTo>
                      <a:cubicBezTo>
                        <a:pt x="26" y="366"/>
                        <a:pt x="18" y="366"/>
                        <a:pt x="18" y="35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8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356"/>
                        <a:pt x="0" y="356"/>
                        <a:pt x="0" y="356"/>
                      </a:cubicBezTo>
                      <a:cubicBezTo>
                        <a:pt x="0" y="375"/>
                        <a:pt x="14" y="385"/>
                        <a:pt x="29" y="3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51">
                  <a:extLst>
                    <a:ext uri="{FF2B5EF4-FFF2-40B4-BE49-F238E27FC236}">
                      <a16:creationId xmlns:a16="http://schemas.microsoft.com/office/drawing/2014/main" id="{5F894566-0D09-BD73-4AE7-3E765321E3A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42264" y="1147763"/>
                  <a:ext cx="147638" cy="134938"/>
                </a:xfrm>
                <a:custGeom>
                  <a:avLst/>
                  <a:gdLst>
                    <a:gd name="T0" fmla="*/ 140 w 149"/>
                    <a:gd name="T1" fmla="*/ 0 h 136"/>
                    <a:gd name="T2" fmla="*/ 9 w 149"/>
                    <a:gd name="T3" fmla="*/ 0 h 136"/>
                    <a:gd name="T4" fmla="*/ 0 w 149"/>
                    <a:gd name="T5" fmla="*/ 9 h 136"/>
                    <a:gd name="T6" fmla="*/ 0 w 149"/>
                    <a:gd name="T7" fmla="*/ 127 h 136"/>
                    <a:gd name="T8" fmla="*/ 9 w 149"/>
                    <a:gd name="T9" fmla="*/ 136 h 136"/>
                    <a:gd name="T10" fmla="*/ 140 w 149"/>
                    <a:gd name="T11" fmla="*/ 136 h 136"/>
                    <a:gd name="T12" fmla="*/ 149 w 149"/>
                    <a:gd name="T13" fmla="*/ 127 h 136"/>
                    <a:gd name="T14" fmla="*/ 149 w 149"/>
                    <a:gd name="T15" fmla="*/ 9 h 136"/>
                    <a:gd name="T16" fmla="*/ 140 w 149"/>
                    <a:gd name="T17" fmla="*/ 0 h 136"/>
                    <a:gd name="T18" fmla="*/ 131 w 149"/>
                    <a:gd name="T19" fmla="*/ 118 h 136"/>
                    <a:gd name="T20" fmla="*/ 18 w 149"/>
                    <a:gd name="T21" fmla="*/ 118 h 136"/>
                    <a:gd name="T22" fmla="*/ 18 w 149"/>
                    <a:gd name="T23" fmla="*/ 18 h 136"/>
                    <a:gd name="T24" fmla="*/ 131 w 149"/>
                    <a:gd name="T25" fmla="*/ 18 h 136"/>
                    <a:gd name="T26" fmla="*/ 131 w 149"/>
                    <a:gd name="T27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9" h="136">
                      <a:moveTo>
                        <a:pt x="14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27"/>
                        <a:pt x="0" y="127"/>
                        <a:pt x="0" y="127"/>
                      </a:cubicBezTo>
                      <a:cubicBezTo>
                        <a:pt x="0" y="132"/>
                        <a:pt x="4" y="136"/>
                        <a:pt x="9" y="136"/>
                      </a:cubicBezTo>
                      <a:cubicBezTo>
                        <a:pt x="140" y="136"/>
                        <a:pt x="140" y="136"/>
                        <a:pt x="140" y="136"/>
                      </a:cubicBezTo>
                      <a:cubicBezTo>
                        <a:pt x="145" y="136"/>
                        <a:pt x="149" y="132"/>
                        <a:pt x="149" y="127"/>
                      </a:cubicBezTo>
                      <a:cubicBezTo>
                        <a:pt x="149" y="9"/>
                        <a:pt x="149" y="9"/>
                        <a:pt x="149" y="9"/>
                      </a:cubicBezTo>
                      <a:cubicBezTo>
                        <a:pt x="149" y="4"/>
                        <a:pt x="145" y="0"/>
                        <a:pt x="140" y="0"/>
                      </a:cubicBezTo>
                      <a:close/>
                      <a:moveTo>
                        <a:pt x="131" y="118"/>
                      </a:moveTo>
                      <a:cubicBezTo>
                        <a:pt x="18" y="118"/>
                        <a:pt x="18" y="118"/>
                        <a:pt x="18" y="118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131" y="18"/>
                        <a:pt x="131" y="18"/>
                        <a:pt x="131" y="18"/>
                      </a:cubicBezTo>
                      <a:lnTo>
                        <a:pt x="131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52">
                  <a:extLst>
                    <a:ext uri="{FF2B5EF4-FFF2-40B4-BE49-F238E27FC236}">
                      <a16:creationId xmlns:a16="http://schemas.microsoft.com/office/drawing/2014/main" id="{CDF6FA2F-D934-F5B6-16B3-ED906061CEB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42264" y="1042988"/>
                  <a:ext cx="330200" cy="71438"/>
                </a:xfrm>
                <a:custGeom>
                  <a:avLst/>
                  <a:gdLst>
                    <a:gd name="T0" fmla="*/ 323 w 333"/>
                    <a:gd name="T1" fmla="*/ 0 h 71"/>
                    <a:gd name="T2" fmla="*/ 9 w 333"/>
                    <a:gd name="T3" fmla="*/ 0 h 71"/>
                    <a:gd name="T4" fmla="*/ 0 w 333"/>
                    <a:gd name="T5" fmla="*/ 9 h 71"/>
                    <a:gd name="T6" fmla="*/ 0 w 333"/>
                    <a:gd name="T7" fmla="*/ 62 h 71"/>
                    <a:gd name="T8" fmla="*/ 9 w 333"/>
                    <a:gd name="T9" fmla="*/ 71 h 71"/>
                    <a:gd name="T10" fmla="*/ 323 w 333"/>
                    <a:gd name="T11" fmla="*/ 71 h 71"/>
                    <a:gd name="T12" fmla="*/ 333 w 333"/>
                    <a:gd name="T13" fmla="*/ 62 h 71"/>
                    <a:gd name="T14" fmla="*/ 333 w 333"/>
                    <a:gd name="T15" fmla="*/ 9 h 71"/>
                    <a:gd name="T16" fmla="*/ 323 w 333"/>
                    <a:gd name="T17" fmla="*/ 0 h 71"/>
                    <a:gd name="T18" fmla="*/ 314 w 333"/>
                    <a:gd name="T19" fmla="*/ 52 h 71"/>
                    <a:gd name="T20" fmla="*/ 18 w 333"/>
                    <a:gd name="T21" fmla="*/ 52 h 71"/>
                    <a:gd name="T22" fmla="*/ 18 w 333"/>
                    <a:gd name="T23" fmla="*/ 19 h 71"/>
                    <a:gd name="T24" fmla="*/ 314 w 333"/>
                    <a:gd name="T25" fmla="*/ 19 h 71"/>
                    <a:gd name="T26" fmla="*/ 314 w 333"/>
                    <a:gd name="T27" fmla="*/ 52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33" h="71">
                      <a:moveTo>
                        <a:pt x="323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0" y="67"/>
                        <a:pt x="4" y="71"/>
                        <a:pt x="9" y="71"/>
                      </a:cubicBezTo>
                      <a:cubicBezTo>
                        <a:pt x="323" y="71"/>
                        <a:pt x="323" y="71"/>
                        <a:pt x="323" y="71"/>
                      </a:cubicBezTo>
                      <a:cubicBezTo>
                        <a:pt x="328" y="71"/>
                        <a:pt x="333" y="67"/>
                        <a:pt x="333" y="62"/>
                      </a:cubicBezTo>
                      <a:cubicBezTo>
                        <a:pt x="333" y="9"/>
                        <a:pt x="333" y="9"/>
                        <a:pt x="333" y="9"/>
                      </a:cubicBezTo>
                      <a:cubicBezTo>
                        <a:pt x="333" y="4"/>
                        <a:pt x="328" y="0"/>
                        <a:pt x="323" y="0"/>
                      </a:cubicBezTo>
                      <a:close/>
                      <a:moveTo>
                        <a:pt x="314" y="52"/>
                      </a:moveTo>
                      <a:cubicBezTo>
                        <a:pt x="18" y="52"/>
                        <a:pt x="18" y="52"/>
                        <a:pt x="18" y="52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314" y="19"/>
                        <a:pt x="314" y="19"/>
                        <a:pt x="314" y="19"/>
                      </a:cubicBezTo>
                      <a:lnTo>
                        <a:pt x="314" y="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53">
                  <a:extLst>
                    <a:ext uri="{FF2B5EF4-FFF2-40B4-BE49-F238E27FC236}">
                      <a16:creationId xmlns:a16="http://schemas.microsoft.com/office/drawing/2014/main" id="{D4832B09-2AEC-2C59-9769-8753CEC6A8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3239" y="1147763"/>
                  <a:ext cx="149225" cy="17463"/>
                </a:xfrm>
                <a:custGeom>
                  <a:avLst/>
                  <a:gdLst>
                    <a:gd name="T0" fmla="*/ 140 w 150"/>
                    <a:gd name="T1" fmla="*/ 0 h 18"/>
                    <a:gd name="T2" fmla="*/ 9 w 150"/>
                    <a:gd name="T3" fmla="*/ 0 h 18"/>
                    <a:gd name="T4" fmla="*/ 0 w 150"/>
                    <a:gd name="T5" fmla="*/ 9 h 18"/>
                    <a:gd name="T6" fmla="*/ 9 w 150"/>
                    <a:gd name="T7" fmla="*/ 18 h 18"/>
                    <a:gd name="T8" fmla="*/ 140 w 150"/>
                    <a:gd name="T9" fmla="*/ 18 h 18"/>
                    <a:gd name="T10" fmla="*/ 150 w 150"/>
                    <a:gd name="T11" fmla="*/ 9 h 18"/>
                    <a:gd name="T12" fmla="*/ 140 w 150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0" h="18">
                      <a:moveTo>
                        <a:pt x="14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140" y="18"/>
                        <a:pt x="140" y="18"/>
                        <a:pt x="140" y="18"/>
                      </a:cubicBezTo>
                      <a:cubicBezTo>
                        <a:pt x="145" y="18"/>
                        <a:pt x="150" y="14"/>
                        <a:pt x="150" y="9"/>
                      </a:cubicBezTo>
                      <a:cubicBezTo>
                        <a:pt x="150" y="4"/>
                        <a:pt x="145" y="0"/>
                        <a:pt x="1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1" name="Freeform 54">
                  <a:extLst>
                    <a:ext uri="{FF2B5EF4-FFF2-40B4-BE49-F238E27FC236}">
                      <a16:creationId xmlns:a16="http://schemas.microsoft.com/office/drawing/2014/main" id="{216A6FCB-86B4-2393-8678-98BF31663D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3239" y="1185863"/>
                  <a:ext cx="149225" cy="19050"/>
                </a:xfrm>
                <a:custGeom>
                  <a:avLst/>
                  <a:gdLst>
                    <a:gd name="T0" fmla="*/ 140 w 150"/>
                    <a:gd name="T1" fmla="*/ 0 h 19"/>
                    <a:gd name="T2" fmla="*/ 9 w 150"/>
                    <a:gd name="T3" fmla="*/ 0 h 19"/>
                    <a:gd name="T4" fmla="*/ 0 w 150"/>
                    <a:gd name="T5" fmla="*/ 9 h 19"/>
                    <a:gd name="T6" fmla="*/ 9 w 150"/>
                    <a:gd name="T7" fmla="*/ 19 h 19"/>
                    <a:gd name="T8" fmla="*/ 140 w 150"/>
                    <a:gd name="T9" fmla="*/ 19 h 19"/>
                    <a:gd name="T10" fmla="*/ 150 w 150"/>
                    <a:gd name="T11" fmla="*/ 9 h 19"/>
                    <a:gd name="T12" fmla="*/ 140 w 150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0" h="19">
                      <a:moveTo>
                        <a:pt x="14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40" y="19"/>
                        <a:pt x="140" y="19"/>
                        <a:pt x="140" y="19"/>
                      </a:cubicBezTo>
                      <a:cubicBezTo>
                        <a:pt x="145" y="19"/>
                        <a:pt x="150" y="15"/>
                        <a:pt x="150" y="9"/>
                      </a:cubicBezTo>
                      <a:cubicBezTo>
                        <a:pt x="150" y="4"/>
                        <a:pt x="145" y="0"/>
                        <a:pt x="1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55">
                  <a:extLst>
                    <a:ext uri="{FF2B5EF4-FFF2-40B4-BE49-F238E27FC236}">
                      <a16:creationId xmlns:a16="http://schemas.microsoft.com/office/drawing/2014/main" id="{6940D6B9-20C5-49C6-EC3B-2082533E16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3239" y="1225551"/>
                  <a:ext cx="149225" cy="19050"/>
                </a:xfrm>
                <a:custGeom>
                  <a:avLst/>
                  <a:gdLst>
                    <a:gd name="T0" fmla="*/ 140 w 150"/>
                    <a:gd name="T1" fmla="*/ 0 h 19"/>
                    <a:gd name="T2" fmla="*/ 9 w 150"/>
                    <a:gd name="T3" fmla="*/ 0 h 19"/>
                    <a:gd name="T4" fmla="*/ 0 w 150"/>
                    <a:gd name="T5" fmla="*/ 10 h 19"/>
                    <a:gd name="T6" fmla="*/ 9 w 150"/>
                    <a:gd name="T7" fmla="*/ 19 h 19"/>
                    <a:gd name="T8" fmla="*/ 140 w 150"/>
                    <a:gd name="T9" fmla="*/ 19 h 19"/>
                    <a:gd name="T10" fmla="*/ 150 w 150"/>
                    <a:gd name="T11" fmla="*/ 10 h 19"/>
                    <a:gd name="T12" fmla="*/ 140 w 150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0" h="19">
                      <a:moveTo>
                        <a:pt x="14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40" y="19"/>
                        <a:pt x="140" y="19"/>
                        <a:pt x="140" y="19"/>
                      </a:cubicBezTo>
                      <a:cubicBezTo>
                        <a:pt x="145" y="19"/>
                        <a:pt x="150" y="15"/>
                        <a:pt x="150" y="10"/>
                      </a:cubicBezTo>
                      <a:cubicBezTo>
                        <a:pt x="150" y="5"/>
                        <a:pt x="145" y="0"/>
                        <a:pt x="1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56">
                  <a:extLst>
                    <a:ext uri="{FF2B5EF4-FFF2-40B4-BE49-F238E27FC236}">
                      <a16:creationId xmlns:a16="http://schemas.microsoft.com/office/drawing/2014/main" id="{02E9272C-6696-695D-9EBC-759A8FA018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3239" y="1265238"/>
                  <a:ext cx="149225" cy="17463"/>
                </a:xfrm>
                <a:custGeom>
                  <a:avLst/>
                  <a:gdLst>
                    <a:gd name="T0" fmla="*/ 140 w 150"/>
                    <a:gd name="T1" fmla="*/ 0 h 18"/>
                    <a:gd name="T2" fmla="*/ 9 w 150"/>
                    <a:gd name="T3" fmla="*/ 0 h 18"/>
                    <a:gd name="T4" fmla="*/ 0 w 150"/>
                    <a:gd name="T5" fmla="*/ 9 h 18"/>
                    <a:gd name="T6" fmla="*/ 9 w 150"/>
                    <a:gd name="T7" fmla="*/ 18 h 18"/>
                    <a:gd name="T8" fmla="*/ 140 w 150"/>
                    <a:gd name="T9" fmla="*/ 18 h 18"/>
                    <a:gd name="T10" fmla="*/ 150 w 150"/>
                    <a:gd name="T11" fmla="*/ 9 h 18"/>
                    <a:gd name="T12" fmla="*/ 140 w 150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0" h="18">
                      <a:moveTo>
                        <a:pt x="14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140" y="18"/>
                        <a:pt x="140" y="18"/>
                        <a:pt x="140" y="18"/>
                      </a:cubicBezTo>
                      <a:cubicBezTo>
                        <a:pt x="145" y="18"/>
                        <a:pt x="150" y="14"/>
                        <a:pt x="150" y="9"/>
                      </a:cubicBezTo>
                      <a:cubicBezTo>
                        <a:pt x="150" y="4"/>
                        <a:pt x="145" y="0"/>
                        <a:pt x="1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57">
                  <a:extLst>
                    <a:ext uri="{FF2B5EF4-FFF2-40B4-BE49-F238E27FC236}">
                      <a16:creationId xmlns:a16="http://schemas.microsoft.com/office/drawing/2014/main" id="{AF6CB79E-D657-94BE-6573-8811C96098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3239" y="1303338"/>
                  <a:ext cx="149225" cy="19050"/>
                </a:xfrm>
                <a:custGeom>
                  <a:avLst/>
                  <a:gdLst>
                    <a:gd name="T0" fmla="*/ 140 w 150"/>
                    <a:gd name="T1" fmla="*/ 0 h 19"/>
                    <a:gd name="T2" fmla="*/ 9 w 150"/>
                    <a:gd name="T3" fmla="*/ 0 h 19"/>
                    <a:gd name="T4" fmla="*/ 0 w 150"/>
                    <a:gd name="T5" fmla="*/ 9 h 19"/>
                    <a:gd name="T6" fmla="*/ 9 w 150"/>
                    <a:gd name="T7" fmla="*/ 19 h 19"/>
                    <a:gd name="T8" fmla="*/ 140 w 150"/>
                    <a:gd name="T9" fmla="*/ 19 h 19"/>
                    <a:gd name="T10" fmla="*/ 150 w 150"/>
                    <a:gd name="T11" fmla="*/ 9 h 19"/>
                    <a:gd name="T12" fmla="*/ 140 w 150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0" h="19">
                      <a:moveTo>
                        <a:pt x="14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40" y="19"/>
                        <a:pt x="140" y="19"/>
                        <a:pt x="140" y="19"/>
                      </a:cubicBezTo>
                      <a:cubicBezTo>
                        <a:pt x="145" y="19"/>
                        <a:pt x="150" y="15"/>
                        <a:pt x="150" y="9"/>
                      </a:cubicBezTo>
                      <a:cubicBezTo>
                        <a:pt x="150" y="4"/>
                        <a:pt x="145" y="0"/>
                        <a:pt x="1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5" name="Freeform 58">
                  <a:extLst>
                    <a:ext uri="{FF2B5EF4-FFF2-40B4-BE49-F238E27FC236}">
                      <a16:creationId xmlns:a16="http://schemas.microsoft.com/office/drawing/2014/main" id="{777206FA-3C6D-EC88-1488-83D45A61D7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2264" y="1303338"/>
                  <a:ext cx="147638" cy="19050"/>
                </a:xfrm>
                <a:custGeom>
                  <a:avLst/>
                  <a:gdLst>
                    <a:gd name="T0" fmla="*/ 140 w 149"/>
                    <a:gd name="T1" fmla="*/ 0 h 19"/>
                    <a:gd name="T2" fmla="*/ 9 w 149"/>
                    <a:gd name="T3" fmla="*/ 0 h 19"/>
                    <a:gd name="T4" fmla="*/ 0 w 149"/>
                    <a:gd name="T5" fmla="*/ 9 h 19"/>
                    <a:gd name="T6" fmla="*/ 9 w 149"/>
                    <a:gd name="T7" fmla="*/ 19 h 19"/>
                    <a:gd name="T8" fmla="*/ 140 w 149"/>
                    <a:gd name="T9" fmla="*/ 19 h 19"/>
                    <a:gd name="T10" fmla="*/ 149 w 149"/>
                    <a:gd name="T11" fmla="*/ 9 h 19"/>
                    <a:gd name="T12" fmla="*/ 140 w 149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9" h="19">
                      <a:moveTo>
                        <a:pt x="14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40" y="19"/>
                        <a:pt x="140" y="19"/>
                        <a:pt x="140" y="19"/>
                      </a:cubicBezTo>
                      <a:cubicBezTo>
                        <a:pt x="145" y="19"/>
                        <a:pt x="149" y="15"/>
                        <a:pt x="149" y="9"/>
                      </a:cubicBezTo>
                      <a:cubicBezTo>
                        <a:pt x="149" y="4"/>
                        <a:pt x="145" y="0"/>
                        <a:pt x="1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9">
                  <a:extLst>
                    <a:ext uri="{FF2B5EF4-FFF2-40B4-BE49-F238E27FC236}">
                      <a16:creationId xmlns:a16="http://schemas.microsoft.com/office/drawing/2014/main" id="{FAC6895E-BA31-912F-0EAC-5F2F3CC357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3239" y="1343026"/>
                  <a:ext cx="149225" cy="19050"/>
                </a:xfrm>
                <a:custGeom>
                  <a:avLst/>
                  <a:gdLst>
                    <a:gd name="T0" fmla="*/ 140 w 150"/>
                    <a:gd name="T1" fmla="*/ 0 h 19"/>
                    <a:gd name="T2" fmla="*/ 9 w 150"/>
                    <a:gd name="T3" fmla="*/ 0 h 19"/>
                    <a:gd name="T4" fmla="*/ 0 w 150"/>
                    <a:gd name="T5" fmla="*/ 10 h 19"/>
                    <a:gd name="T6" fmla="*/ 9 w 150"/>
                    <a:gd name="T7" fmla="*/ 19 h 19"/>
                    <a:gd name="T8" fmla="*/ 140 w 150"/>
                    <a:gd name="T9" fmla="*/ 19 h 19"/>
                    <a:gd name="T10" fmla="*/ 150 w 150"/>
                    <a:gd name="T11" fmla="*/ 10 h 19"/>
                    <a:gd name="T12" fmla="*/ 140 w 150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0" h="19">
                      <a:moveTo>
                        <a:pt x="14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40" y="19"/>
                        <a:pt x="140" y="19"/>
                        <a:pt x="140" y="19"/>
                      </a:cubicBezTo>
                      <a:cubicBezTo>
                        <a:pt x="145" y="19"/>
                        <a:pt x="150" y="15"/>
                        <a:pt x="150" y="10"/>
                      </a:cubicBezTo>
                      <a:cubicBezTo>
                        <a:pt x="150" y="4"/>
                        <a:pt x="145" y="0"/>
                        <a:pt x="1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60">
                  <a:extLst>
                    <a:ext uri="{FF2B5EF4-FFF2-40B4-BE49-F238E27FC236}">
                      <a16:creationId xmlns:a16="http://schemas.microsoft.com/office/drawing/2014/main" id="{588AFD3F-44BC-C0C6-EB34-D2C143959D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2264" y="1343026"/>
                  <a:ext cx="147638" cy="19050"/>
                </a:xfrm>
                <a:custGeom>
                  <a:avLst/>
                  <a:gdLst>
                    <a:gd name="T0" fmla="*/ 140 w 149"/>
                    <a:gd name="T1" fmla="*/ 0 h 19"/>
                    <a:gd name="T2" fmla="*/ 9 w 149"/>
                    <a:gd name="T3" fmla="*/ 0 h 19"/>
                    <a:gd name="T4" fmla="*/ 0 w 149"/>
                    <a:gd name="T5" fmla="*/ 10 h 19"/>
                    <a:gd name="T6" fmla="*/ 9 w 149"/>
                    <a:gd name="T7" fmla="*/ 19 h 19"/>
                    <a:gd name="T8" fmla="*/ 140 w 149"/>
                    <a:gd name="T9" fmla="*/ 19 h 19"/>
                    <a:gd name="T10" fmla="*/ 149 w 149"/>
                    <a:gd name="T11" fmla="*/ 10 h 19"/>
                    <a:gd name="T12" fmla="*/ 140 w 149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9" h="19">
                      <a:moveTo>
                        <a:pt x="14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40" y="19"/>
                        <a:pt x="140" y="19"/>
                        <a:pt x="140" y="19"/>
                      </a:cubicBezTo>
                      <a:cubicBezTo>
                        <a:pt x="145" y="19"/>
                        <a:pt x="149" y="15"/>
                        <a:pt x="149" y="10"/>
                      </a:cubicBezTo>
                      <a:cubicBezTo>
                        <a:pt x="149" y="4"/>
                        <a:pt x="145" y="0"/>
                        <a:pt x="1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61">
                  <a:extLst>
                    <a:ext uri="{FF2B5EF4-FFF2-40B4-BE49-F238E27FC236}">
                      <a16:creationId xmlns:a16="http://schemas.microsoft.com/office/drawing/2014/main" id="{41DFD3D7-F968-CA24-3D40-E931A539FB0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888289" y="1004888"/>
                  <a:ext cx="554038" cy="422275"/>
                </a:xfrm>
                <a:custGeom>
                  <a:avLst/>
                  <a:gdLst>
                    <a:gd name="T0" fmla="*/ 547 w 556"/>
                    <a:gd name="T1" fmla="*/ 0 h 425"/>
                    <a:gd name="T2" fmla="*/ 537 w 556"/>
                    <a:gd name="T3" fmla="*/ 9 h 425"/>
                    <a:gd name="T4" fmla="*/ 537 w 556"/>
                    <a:gd name="T5" fmla="*/ 356 h 425"/>
                    <a:gd name="T6" fmla="*/ 488 w 556"/>
                    <a:gd name="T7" fmla="*/ 406 h 425"/>
                    <a:gd name="T8" fmla="*/ 438 w 556"/>
                    <a:gd name="T9" fmla="*/ 356 h 425"/>
                    <a:gd name="T10" fmla="*/ 438 w 556"/>
                    <a:gd name="T11" fmla="*/ 9 h 425"/>
                    <a:gd name="T12" fmla="*/ 429 w 556"/>
                    <a:gd name="T13" fmla="*/ 0 h 425"/>
                    <a:gd name="T14" fmla="*/ 9 w 556"/>
                    <a:gd name="T15" fmla="*/ 0 h 425"/>
                    <a:gd name="T16" fmla="*/ 0 w 556"/>
                    <a:gd name="T17" fmla="*/ 9 h 425"/>
                    <a:gd name="T18" fmla="*/ 0 w 556"/>
                    <a:gd name="T19" fmla="*/ 356 h 425"/>
                    <a:gd name="T20" fmla="*/ 68 w 556"/>
                    <a:gd name="T21" fmla="*/ 425 h 425"/>
                    <a:gd name="T22" fmla="*/ 488 w 556"/>
                    <a:gd name="T23" fmla="*/ 425 h 425"/>
                    <a:gd name="T24" fmla="*/ 488 w 556"/>
                    <a:gd name="T25" fmla="*/ 425 h 425"/>
                    <a:gd name="T26" fmla="*/ 488 w 556"/>
                    <a:gd name="T27" fmla="*/ 425 h 425"/>
                    <a:gd name="T28" fmla="*/ 556 w 556"/>
                    <a:gd name="T29" fmla="*/ 356 h 425"/>
                    <a:gd name="T30" fmla="*/ 556 w 556"/>
                    <a:gd name="T31" fmla="*/ 9 h 425"/>
                    <a:gd name="T32" fmla="*/ 547 w 556"/>
                    <a:gd name="T33" fmla="*/ 0 h 425"/>
                    <a:gd name="T34" fmla="*/ 441 w 556"/>
                    <a:gd name="T35" fmla="*/ 406 h 425"/>
                    <a:gd name="T36" fmla="*/ 68 w 556"/>
                    <a:gd name="T37" fmla="*/ 406 h 425"/>
                    <a:gd name="T38" fmla="*/ 19 w 556"/>
                    <a:gd name="T39" fmla="*/ 356 h 425"/>
                    <a:gd name="T40" fmla="*/ 19 w 556"/>
                    <a:gd name="T41" fmla="*/ 18 h 425"/>
                    <a:gd name="T42" fmla="*/ 419 w 556"/>
                    <a:gd name="T43" fmla="*/ 18 h 425"/>
                    <a:gd name="T44" fmla="*/ 419 w 556"/>
                    <a:gd name="T45" fmla="*/ 356 h 425"/>
                    <a:gd name="T46" fmla="*/ 419 w 556"/>
                    <a:gd name="T47" fmla="*/ 360 h 425"/>
                    <a:gd name="T48" fmla="*/ 420 w 556"/>
                    <a:gd name="T49" fmla="*/ 361 h 425"/>
                    <a:gd name="T50" fmla="*/ 420 w 556"/>
                    <a:gd name="T51" fmla="*/ 363 h 425"/>
                    <a:gd name="T52" fmla="*/ 420 w 556"/>
                    <a:gd name="T53" fmla="*/ 365 h 425"/>
                    <a:gd name="T54" fmla="*/ 420 w 556"/>
                    <a:gd name="T55" fmla="*/ 367 h 425"/>
                    <a:gd name="T56" fmla="*/ 420 w 556"/>
                    <a:gd name="T57" fmla="*/ 368 h 425"/>
                    <a:gd name="T58" fmla="*/ 421 w 556"/>
                    <a:gd name="T59" fmla="*/ 370 h 425"/>
                    <a:gd name="T60" fmla="*/ 421 w 556"/>
                    <a:gd name="T61" fmla="*/ 372 h 425"/>
                    <a:gd name="T62" fmla="*/ 422 w 556"/>
                    <a:gd name="T63" fmla="*/ 374 h 425"/>
                    <a:gd name="T64" fmla="*/ 422 w 556"/>
                    <a:gd name="T65" fmla="*/ 375 h 425"/>
                    <a:gd name="T66" fmla="*/ 423 w 556"/>
                    <a:gd name="T67" fmla="*/ 377 h 425"/>
                    <a:gd name="T68" fmla="*/ 423 w 556"/>
                    <a:gd name="T69" fmla="*/ 378 h 425"/>
                    <a:gd name="T70" fmla="*/ 424 w 556"/>
                    <a:gd name="T71" fmla="*/ 380 h 425"/>
                    <a:gd name="T72" fmla="*/ 424 w 556"/>
                    <a:gd name="T73" fmla="*/ 382 h 425"/>
                    <a:gd name="T74" fmla="*/ 425 w 556"/>
                    <a:gd name="T75" fmla="*/ 383 h 425"/>
                    <a:gd name="T76" fmla="*/ 426 w 556"/>
                    <a:gd name="T77" fmla="*/ 385 h 425"/>
                    <a:gd name="T78" fmla="*/ 426 w 556"/>
                    <a:gd name="T79" fmla="*/ 386 h 425"/>
                    <a:gd name="T80" fmla="*/ 427 w 556"/>
                    <a:gd name="T81" fmla="*/ 388 h 425"/>
                    <a:gd name="T82" fmla="*/ 428 w 556"/>
                    <a:gd name="T83" fmla="*/ 389 h 425"/>
                    <a:gd name="T84" fmla="*/ 429 w 556"/>
                    <a:gd name="T85" fmla="*/ 391 h 425"/>
                    <a:gd name="T86" fmla="*/ 430 w 556"/>
                    <a:gd name="T87" fmla="*/ 392 h 425"/>
                    <a:gd name="T88" fmla="*/ 431 w 556"/>
                    <a:gd name="T89" fmla="*/ 394 h 425"/>
                    <a:gd name="T90" fmla="*/ 431 w 556"/>
                    <a:gd name="T91" fmla="*/ 395 h 425"/>
                    <a:gd name="T92" fmla="*/ 432 w 556"/>
                    <a:gd name="T93" fmla="*/ 396 h 425"/>
                    <a:gd name="T94" fmla="*/ 433 w 556"/>
                    <a:gd name="T95" fmla="*/ 398 h 425"/>
                    <a:gd name="T96" fmla="*/ 434 w 556"/>
                    <a:gd name="T97" fmla="*/ 399 h 425"/>
                    <a:gd name="T98" fmla="*/ 436 w 556"/>
                    <a:gd name="T99" fmla="*/ 400 h 425"/>
                    <a:gd name="T100" fmla="*/ 437 w 556"/>
                    <a:gd name="T101" fmla="*/ 402 h 425"/>
                    <a:gd name="T102" fmla="*/ 438 w 556"/>
                    <a:gd name="T103" fmla="*/ 403 h 425"/>
                    <a:gd name="T104" fmla="*/ 439 w 556"/>
                    <a:gd name="T105" fmla="*/ 404 h 425"/>
                    <a:gd name="T106" fmla="*/ 440 w 556"/>
                    <a:gd name="T107" fmla="*/ 405 h 425"/>
                    <a:gd name="T108" fmla="*/ 441 w 556"/>
                    <a:gd name="T109" fmla="*/ 40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56" h="425">
                      <a:moveTo>
                        <a:pt x="547" y="0"/>
                      </a:moveTo>
                      <a:cubicBezTo>
                        <a:pt x="541" y="0"/>
                        <a:pt x="537" y="4"/>
                        <a:pt x="537" y="9"/>
                      </a:cubicBezTo>
                      <a:cubicBezTo>
                        <a:pt x="537" y="356"/>
                        <a:pt x="537" y="356"/>
                        <a:pt x="537" y="356"/>
                      </a:cubicBezTo>
                      <a:cubicBezTo>
                        <a:pt x="537" y="384"/>
                        <a:pt x="515" y="406"/>
                        <a:pt x="488" y="406"/>
                      </a:cubicBezTo>
                      <a:cubicBezTo>
                        <a:pt x="460" y="406"/>
                        <a:pt x="438" y="384"/>
                        <a:pt x="438" y="356"/>
                      </a:cubicBezTo>
                      <a:cubicBezTo>
                        <a:pt x="438" y="9"/>
                        <a:pt x="438" y="9"/>
                        <a:pt x="438" y="9"/>
                      </a:cubicBezTo>
                      <a:cubicBezTo>
                        <a:pt x="438" y="4"/>
                        <a:pt x="434" y="0"/>
                        <a:pt x="42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356"/>
                        <a:pt x="0" y="356"/>
                        <a:pt x="0" y="356"/>
                      </a:cubicBezTo>
                      <a:cubicBezTo>
                        <a:pt x="0" y="394"/>
                        <a:pt x="31" y="425"/>
                        <a:pt x="68" y="425"/>
                      </a:cubicBezTo>
                      <a:cubicBezTo>
                        <a:pt x="488" y="425"/>
                        <a:pt x="488" y="425"/>
                        <a:pt x="488" y="425"/>
                      </a:cubicBezTo>
                      <a:cubicBezTo>
                        <a:pt x="488" y="425"/>
                        <a:pt x="488" y="425"/>
                        <a:pt x="488" y="425"/>
                      </a:cubicBezTo>
                      <a:cubicBezTo>
                        <a:pt x="488" y="425"/>
                        <a:pt x="488" y="425"/>
                        <a:pt x="488" y="425"/>
                      </a:cubicBezTo>
                      <a:cubicBezTo>
                        <a:pt x="525" y="424"/>
                        <a:pt x="556" y="394"/>
                        <a:pt x="556" y="356"/>
                      </a:cubicBezTo>
                      <a:cubicBezTo>
                        <a:pt x="556" y="9"/>
                        <a:pt x="556" y="9"/>
                        <a:pt x="556" y="9"/>
                      </a:cubicBezTo>
                      <a:cubicBezTo>
                        <a:pt x="556" y="4"/>
                        <a:pt x="552" y="0"/>
                        <a:pt x="547" y="0"/>
                      </a:cubicBezTo>
                      <a:close/>
                      <a:moveTo>
                        <a:pt x="441" y="406"/>
                      </a:moveTo>
                      <a:cubicBezTo>
                        <a:pt x="68" y="406"/>
                        <a:pt x="68" y="406"/>
                        <a:pt x="68" y="406"/>
                      </a:cubicBezTo>
                      <a:cubicBezTo>
                        <a:pt x="41" y="406"/>
                        <a:pt x="19" y="384"/>
                        <a:pt x="19" y="356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419" y="18"/>
                        <a:pt x="419" y="18"/>
                        <a:pt x="419" y="18"/>
                      </a:cubicBezTo>
                      <a:cubicBezTo>
                        <a:pt x="419" y="356"/>
                        <a:pt x="419" y="356"/>
                        <a:pt x="419" y="356"/>
                      </a:cubicBezTo>
                      <a:cubicBezTo>
                        <a:pt x="419" y="357"/>
                        <a:pt x="419" y="359"/>
                        <a:pt x="419" y="360"/>
                      </a:cubicBezTo>
                      <a:cubicBezTo>
                        <a:pt x="419" y="360"/>
                        <a:pt x="420" y="361"/>
                        <a:pt x="420" y="361"/>
                      </a:cubicBezTo>
                      <a:cubicBezTo>
                        <a:pt x="420" y="362"/>
                        <a:pt x="420" y="363"/>
                        <a:pt x="420" y="363"/>
                      </a:cubicBezTo>
                      <a:cubicBezTo>
                        <a:pt x="420" y="364"/>
                        <a:pt x="420" y="364"/>
                        <a:pt x="420" y="365"/>
                      </a:cubicBezTo>
                      <a:cubicBezTo>
                        <a:pt x="420" y="365"/>
                        <a:pt x="420" y="366"/>
                        <a:pt x="420" y="367"/>
                      </a:cubicBezTo>
                      <a:cubicBezTo>
                        <a:pt x="420" y="367"/>
                        <a:pt x="420" y="368"/>
                        <a:pt x="420" y="368"/>
                      </a:cubicBezTo>
                      <a:cubicBezTo>
                        <a:pt x="421" y="369"/>
                        <a:pt x="421" y="370"/>
                        <a:pt x="421" y="370"/>
                      </a:cubicBezTo>
                      <a:cubicBezTo>
                        <a:pt x="421" y="371"/>
                        <a:pt x="421" y="371"/>
                        <a:pt x="421" y="372"/>
                      </a:cubicBezTo>
                      <a:cubicBezTo>
                        <a:pt x="421" y="372"/>
                        <a:pt x="421" y="373"/>
                        <a:pt x="422" y="374"/>
                      </a:cubicBezTo>
                      <a:cubicBezTo>
                        <a:pt x="422" y="374"/>
                        <a:pt x="422" y="375"/>
                        <a:pt x="422" y="375"/>
                      </a:cubicBezTo>
                      <a:cubicBezTo>
                        <a:pt x="422" y="376"/>
                        <a:pt x="422" y="376"/>
                        <a:pt x="423" y="377"/>
                      </a:cubicBezTo>
                      <a:cubicBezTo>
                        <a:pt x="423" y="377"/>
                        <a:pt x="423" y="378"/>
                        <a:pt x="423" y="378"/>
                      </a:cubicBezTo>
                      <a:cubicBezTo>
                        <a:pt x="423" y="379"/>
                        <a:pt x="423" y="380"/>
                        <a:pt x="424" y="380"/>
                      </a:cubicBezTo>
                      <a:cubicBezTo>
                        <a:pt x="424" y="381"/>
                        <a:pt x="424" y="381"/>
                        <a:pt x="424" y="382"/>
                      </a:cubicBezTo>
                      <a:cubicBezTo>
                        <a:pt x="424" y="382"/>
                        <a:pt x="425" y="383"/>
                        <a:pt x="425" y="383"/>
                      </a:cubicBezTo>
                      <a:cubicBezTo>
                        <a:pt x="425" y="384"/>
                        <a:pt x="425" y="384"/>
                        <a:pt x="426" y="385"/>
                      </a:cubicBezTo>
                      <a:cubicBezTo>
                        <a:pt x="426" y="385"/>
                        <a:pt x="426" y="386"/>
                        <a:pt x="426" y="386"/>
                      </a:cubicBezTo>
                      <a:cubicBezTo>
                        <a:pt x="427" y="387"/>
                        <a:pt x="427" y="387"/>
                        <a:pt x="427" y="388"/>
                      </a:cubicBezTo>
                      <a:cubicBezTo>
                        <a:pt x="427" y="388"/>
                        <a:pt x="428" y="389"/>
                        <a:pt x="428" y="389"/>
                      </a:cubicBezTo>
                      <a:cubicBezTo>
                        <a:pt x="428" y="390"/>
                        <a:pt x="428" y="390"/>
                        <a:pt x="429" y="391"/>
                      </a:cubicBezTo>
                      <a:cubicBezTo>
                        <a:pt x="429" y="391"/>
                        <a:pt x="429" y="392"/>
                        <a:pt x="430" y="392"/>
                      </a:cubicBezTo>
                      <a:cubicBezTo>
                        <a:pt x="430" y="393"/>
                        <a:pt x="430" y="393"/>
                        <a:pt x="431" y="394"/>
                      </a:cubicBezTo>
                      <a:cubicBezTo>
                        <a:pt x="431" y="394"/>
                        <a:pt x="431" y="394"/>
                        <a:pt x="431" y="395"/>
                      </a:cubicBezTo>
                      <a:cubicBezTo>
                        <a:pt x="432" y="395"/>
                        <a:pt x="432" y="396"/>
                        <a:pt x="432" y="396"/>
                      </a:cubicBezTo>
                      <a:cubicBezTo>
                        <a:pt x="433" y="397"/>
                        <a:pt x="433" y="397"/>
                        <a:pt x="433" y="398"/>
                      </a:cubicBezTo>
                      <a:cubicBezTo>
                        <a:pt x="434" y="398"/>
                        <a:pt x="434" y="399"/>
                        <a:pt x="434" y="399"/>
                      </a:cubicBezTo>
                      <a:cubicBezTo>
                        <a:pt x="435" y="399"/>
                        <a:pt x="435" y="400"/>
                        <a:pt x="436" y="400"/>
                      </a:cubicBezTo>
                      <a:cubicBezTo>
                        <a:pt x="436" y="401"/>
                        <a:pt x="436" y="401"/>
                        <a:pt x="437" y="402"/>
                      </a:cubicBezTo>
                      <a:cubicBezTo>
                        <a:pt x="437" y="402"/>
                        <a:pt x="437" y="402"/>
                        <a:pt x="438" y="403"/>
                      </a:cubicBezTo>
                      <a:cubicBezTo>
                        <a:pt x="438" y="403"/>
                        <a:pt x="438" y="404"/>
                        <a:pt x="439" y="404"/>
                      </a:cubicBezTo>
                      <a:cubicBezTo>
                        <a:pt x="439" y="404"/>
                        <a:pt x="440" y="405"/>
                        <a:pt x="440" y="405"/>
                      </a:cubicBezTo>
                      <a:cubicBezTo>
                        <a:pt x="440" y="405"/>
                        <a:pt x="441" y="406"/>
                        <a:pt x="441" y="4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282">
                <a:extLst>
                  <a:ext uri="{FF2B5EF4-FFF2-40B4-BE49-F238E27FC236}">
                    <a16:creationId xmlns:a16="http://schemas.microsoft.com/office/drawing/2014/main" id="{EAA0F89B-F807-5519-FB69-DC4C628715F9}"/>
                  </a:ext>
                </a:extLst>
              </p:cNvPr>
              <p:cNvGrpSpPr/>
              <p:nvPr/>
            </p:nvGrpSpPr>
            <p:grpSpPr>
              <a:xfrm>
                <a:off x="864567" y="2768877"/>
                <a:ext cx="357188" cy="409575"/>
                <a:chOff x="612776" y="1695451"/>
                <a:chExt cx="357188" cy="4095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39" name="Freeform 62">
                  <a:extLst>
                    <a:ext uri="{FF2B5EF4-FFF2-40B4-BE49-F238E27FC236}">
                      <a16:creationId xmlns:a16="http://schemas.microsoft.com/office/drawing/2014/main" id="{7BC447F0-41A1-E1A5-42D3-AB04B9C4ABA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8176" y="1695451"/>
                  <a:ext cx="304800" cy="409575"/>
                </a:xfrm>
                <a:custGeom>
                  <a:avLst/>
                  <a:gdLst>
                    <a:gd name="T0" fmla="*/ 285 w 307"/>
                    <a:gd name="T1" fmla="*/ 0 h 412"/>
                    <a:gd name="T2" fmla="*/ 23 w 307"/>
                    <a:gd name="T3" fmla="*/ 0 h 412"/>
                    <a:gd name="T4" fmla="*/ 0 w 307"/>
                    <a:gd name="T5" fmla="*/ 23 h 412"/>
                    <a:gd name="T6" fmla="*/ 0 w 307"/>
                    <a:gd name="T7" fmla="*/ 38 h 412"/>
                    <a:gd name="T8" fmla="*/ 10 w 307"/>
                    <a:gd name="T9" fmla="*/ 47 h 412"/>
                    <a:gd name="T10" fmla="*/ 19 w 307"/>
                    <a:gd name="T11" fmla="*/ 38 h 412"/>
                    <a:gd name="T12" fmla="*/ 19 w 307"/>
                    <a:gd name="T13" fmla="*/ 23 h 412"/>
                    <a:gd name="T14" fmla="*/ 23 w 307"/>
                    <a:gd name="T15" fmla="*/ 19 h 412"/>
                    <a:gd name="T16" fmla="*/ 80 w 307"/>
                    <a:gd name="T17" fmla="*/ 19 h 412"/>
                    <a:gd name="T18" fmla="*/ 80 w 307"/>
                    <a:gd name="T19" fmla="*/ 393 h 412"/>
                    <a:gd name="T20" fmla="*/ 23 w 307"/>
                    <a:gd name="T21" fmla="*/ 393 h 412"/>
                    <a:gd name="T22" fmla="*/ 19 w 307"/>
                    <a:gd name="T23" fmla="*/ 389 h 412"/>
                    <a:gd name="T24" fmla="*/ 19 w 307"/>
                    <a:gd name="T25" fmla="*/ 377 h 412"/>
                    <a:gd name="T26" fmla="*/ 10 w 307"/>
                    <a:gd name="T27" fmla="*/ 368 h 412"/>
                    <a:gd name="T28" fmla="*/ 0 w 307"/>
                    <a:gd name="T29" fmla="*/ 377 h 412"/>
                    <a:gd name="T30" fmla="*/ 0 w 307"/>
                    <a:gd name="T31" fmla="*/ 389 h 412"/>
                    <a:gd name="T32" fmla="*/ 23 w 307"/>
                    <a:gd name="T33" fmla="*/ 412 h 412"/>
                    <a:gd name="T34" fmla="*/ 285 w 307"/>
                    <a:gd name="T35" fmla="*/ 412 h 412"/>
                    <a:gd name="T36" fmla="*/ 307 w 307"/>
                    <a:gd name="T37" fmla="*/ 389 h 412"/>
                    <a:gd name="T38" fmla="*/ 307 w 307"/>
                    <a:gd name="T39" fmla="*/ 23 h 412"/>
                    <a:gd name="T40" fmla="*/ 285 w 307"/>
                    <a:gd name="T41" fmla="*/ 0 h 412"/>
                    <a:gd name="T42" fmla="*/ 289 w 307"/>
                    <a:gd name="T43" fmla="*/ 389 h 412"/>
                    <a:gd name="T44" fmla="*/ 285 w 307"/>
                    <a:gd name="T45" fmla="*/ 393 h 412"/>
                    <a:gd name="T46" fmla="*/ 98 w 307"/>
                    <a:gd name="T47" fmla="*/ 393 h 412"/>
                    <a:gd name="T48" fmla="*/ 98 w 307"/>
                    <a:gd name="T49" fmla="*/ 19 h 412"/>
                    <a:gd name="T50" fmla="*/ 285 w 307"/>
                    <a:gd name="T51" fmla="*/ 19 h 412"/>
                    <a:gd name="T52" fmla="*/ 289 w 307"/>
                    <a:gd name="T53" fmla="*/ 23 h 412"/>
                    <a:gd name="T54" fmla="*/ 289 w 307"/>
                    <a:gd name="T55" fmla="*/ 389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07" h="412">
                      <a:moveTo>
                        <a:pt x="285" y="0"/>
                      </a:move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43"/>
                        <a:pt x="4" y="47"/>
                        <a:pt x="10" y="47"/>
                      </a:cubicBezTo>
                      <a:cubicBezTo>
                        <a:pt x="15" y="47"/>
                        <a:pt x="19" y="43"/>
                        <a:pt x="19" y="38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0"/>
                        <a:pt x="20" y="19"/>
                        <a:pt x="23" y="19"/>
                      </a:cubicBezTo>
                      <a:cubicBezTo>
                        <a:pt x="80" y="19"/>
                        <a:pt x="80" y="19"/>
                        <a:pt x="80" y="19"/>
                      </a:cubicBezTo>
                      <a:cubicBezTo>
                        <a:pt x="80" y="393"/>
                        <a:pt x="80" y="393"/>
                        <a:pt x="80" y="393"/>
                      </a:cubicBezTo>
                      <a:cubicBezTo>
                        <a:pt x="23" y="393"/>
                        <a:pt x="23" y="393"/>
                        <a:pt x="23" y="393"/>
                      </a:cubicBezTo>
                      <a:cubicBezTo>
                        <a:pt x="20" y="393"/>
                        <a:pt x="19" y="392"/>
                        <a:pt x="19" y="389"/>
                      </a:cubicBezTo>
                      <a:cubicBezTo>
                        <a:pt x="19" y="377"/>
                        <a:pt x="19" y="377"/>
                        <a:pt x="19" y="377"/>
                      </a:cubicBezTo>
                      <a:cubicBezTo>
                        <a:pt x="19" y="372"/>
                        <a:pt x="15" y="368"/>
                        <a:pt x="10" y="368"/>
                      </a:cubicBezTo>
                      <a:cubicBezTo>
                        <a:pt x="4" y="368"/>
                        <a:pt x="0" y="372"/>
                        <a:pt x="0" y="377"/>
                      </a:cubicBezTo>
                      <a:cubicBezTo>
                        <a:pt x="0" y="389"/>
                        <a:pt x="0" y="389"/>
                        <a:pt x="0" y="389"/>
                      </a:cubicBezTo>
                      <a:cubicBezTo>
                        <a:pt x="0" y="402"/>
                        <a:pt x="10" y="412"/>
                        <a:pt x="23" y="412"/>
                      </a:cubicBezTo>
                      <a:cubicBezTo>
                        <a:pt x="285" y="412"/>
                        <a:pt x="285" y="412"/>
                        <a:pt x="285" y="412"/>
                      </a:cubicBezTo>
                      <a:cubicBezTo>
                        <a:pt x="298" y="412"/>
                        <a:pt x="307" y="402"/>
                        <a:pt x="307" y="389"/>
                      </a:cubicBezTo>
                      <a:cubicBezTo>
                        <a:pt x="307" y="23"/>
                        <a:pt x="307" y="23"/>
                        <a:pt x="307" y="23"/>
                      </a:cubicBezTo>
                      <a:cubicBezTo>
                        <a:pt x="307" y="10"/>
                        <a:pt x="298" y="0"/>
                        <a:pt x="285" y="0"/>
                      </a:cubicBezTo>
                      <a:close/>
                      <a:moveTo>
                        <a:pt x="289" y="389"/>
                      </a:moveTo>
                      <a:cubicBezTo>
                        <a:pt x="289" y="392"/>
                        <a:pt x="287" y="393"/>
                        <a:pt x="285" y="393"/>
                      </a:cubicBezTo>
                      <a:cubicBezTo>
                        <a:pt x="98" y="393"/>
                        <a:pt x="98" y="393"/>
                        <a:pt x="98" y="393"/>
                      </a:cubicBezTo>
                      <a:cubicBezTo>
                        <a:pt x="98" y="19"/>
                        <a:pt x="98" y="19"/>
                        <a:pt x="98" y="19"/>
                      </a:cubicBezTo>
                      <a:cubicBezTo>
                        <a:pt x="285" y="19"/>
                        <a:pt x="285" y="19"/>
                        <a:pt x="285" y="19"/>
                      </a:cubicBezTo>
                      <a:cubicBezTo>
                        <a:pt x="287" y="19"/>
                        <a:pt x="289" y="20"/>
                        <a:pt x="289" y="23"/>
                      </a:cubicBezTo>
                      <a:lnTo>
                        <a:pt x="289" y="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0" name="Freeform 63">
                  <a:extLst>
                    <a:ext uri="{FF2B5EF4-FFF2-40B4-BE49-F238E27FC236}">
                      <a16:creationId xmlns:a16="http://schemas.microsoft.com/office/drawing/2014/main" id="{DDB3F8BE-EC0B-9435-064F-91FC17B39C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0914" y="1720851"/>
                  <a:ext cx="19050" cy="358775"/>
                </a:xfrm>
                <a:custGeom>
                  <a:avLst/>
                  <a:gdLst>
                    <a:gd name="T0" fmla="*/ 9 w 18"/>
                    <a:gd name="T1" fmla="*/ 0 h 360"/>
                    <a:gd name="T2" fmla="*/ 0 w 18"/>
                    <a:gd name="T3" fmla="*/ 10 h 360"/>
                    <a:gd name="T4" fmla="*/ 0 w 18"/>
                    <a:gd name="T5" fmla="*/ 350 h 360"/>
                    <a:gd name="T6" fmla="*/ 9 w 18"/>
                    <a:gd name="T7" fmla="*/ 360 h 360"/>
                    <a:gd name="T8" fmla="*/ 18 w 18"/>
                    <a:gd name="T9" fmla="*/ 350 h 360"/>
                    <a:gd name="T10" fmla="*/ 18 w 18"/>
                    <a:gd name="T11" fmla="*/ 10 h 360"/>
                    <a:gd name="T12" fmla="*/ 9 w 18"/>
                    <a:gd name="T13" fmla="*/ 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360">
                      <a:moveTo>
                        <a:pt x="9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350"/>
                        <a:pt x="0" y="350"/>
                        <a:pt x="0" y="350"/>
                      </a:cubicBezTo>
                      <a:cubicBezTo>
                        <a:pt x="0" y="355"/>
                        <a:pt x="4" y="360"/>
                        <a:pt x="9" y="360"/>
                      </a:cubicBezTo>
                      <a:cubicBezTo>
                        <a:pt x="14" y="360"/>
                        <a:pt x="18" y="355"/>
                        <a:pt x="18" y="35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4"/>
                        <a:pt x="14" y="0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1" name="Freeform 64">
                  <a:extLst>
                    <a:ext uri="{FF2B5EF4-FFF2-40B4-BE49-F238E27FC236}">
                      <a16:creationId xmlns:a16="http://schemas.microsoft.com/office/drawing/2014/main" id="{9E45E140-2E87-156A-01B1-DBEADEF5DA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2776" y="1812926"/>
                  <a:ext cx="69850" cy="19050"/>
                </a:xfrm>
                <a:custGeom>
                  <a:avLst/>
                  <a:gdLst>
                    <a:gd name="T0" fmla="*/ 9 w 71"/>
                    <a:gd name="T1" fmla="*/ 19 h 19"/>
                    <a:gd name="T2" fmla="*/ 62 w 71"/>
                    <a:gd name="T3" fmla="*/ 19 h 19"/>
                    <a:gd name="T4" fmla="*/ 71 w 71"/>
                    <a:gd name="T5" fmla="*/ 9 h 19"/>
                    <a:gd name="T6" fmla="*/ 62 w 71"/>
                    <a:gd name="T7" fmla="*/ 0 h 19"/>
                    <a:gd name="T8" fmla="*/ 9 w 71"/>
                    <a:gd name="T9" fmla="*/ 0 h 19"/>
                    <a:gd name="T10" fmla="*/ 0 w 71"/>
                    <a:gd name="T11" fmla="*/ 9 h 19"/>
                    <a:gd name="T12" fmla="*/ 9 w 7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9">
                      <a:moveTo>
                        <a:pt x="9" y="19"/>
                      </a:moveTo>
                      <a:cubicBezTo>
                        <a:pt x="62" y="19"/>
                        <a:pt x="62" y="19"/>
                        <a:pt x="62" y="19"/>
                      </a:cubicBezTo>
                      <a:cubicBezTo>
                        <a:pt x="67" y="19"/>
                        <a:pt x="71" y="15"/>
                        <a:pt x="71" y="9"/>
                      </a:cubicBezTo>
                      <a:cubicBezTo>
                        <a:pt x="71" y="4"/>
                        <a:pt x="67" y="0"/>
                        <a:pt x="6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2" name="Freeform 65">
                  <a:extLst>
                    <a:ext uri="{FF2B5EF4-FFF2-40B4-BE49-F238E27FC236}">
                      <a16:creationId xmlns:a16="http://schemas.microsoft.com/office/drawing/2014/main" id="{EBA459F7-95C7-E792-08D7-094C22EE1C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2776" y="1760538"/>
                  <a:ext cx="69850" cy="19050"/>
                </a:xfrm>
                <a:custGeom>
                  <a:avLst/>
                  <a:gdLst>
                    <a:gd name="T0" fmla="*/ 9 w 71"/>
                    <a:gd name="T1" fmla="*/ 18 h 18"/>
                    <a:gd name="T2" fmla="*/ 62 w 71"/>
                    <a:gd name="T3" fmla="*/ 18 h 18"/>
                    <a:gd name="T4" fmla="*/ 71 w 71"/>
                    <a:gd name="T5" fmla="*/ 9 h 18"/>
                    <a:gd name="T6" fmla="*/ 62 w 71"/>
                    <a:gd name="T7" fmla="*/ 0 h 18"/>
                    <a:gd name="T8" fmla="*/ 9 w 71"/>
                    <a:gd name="T9" fmla="*/ 0 h 18"/>
                    <a:gd name="T10" fmla="*/ 0 w 71"/>
                    <a:gd name="T11" fmla="*/ 9 h 18"/>
                    <a:gd name="T12" fmla="*/ 9 w 71"/>
                    <a:gd name="T13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8">
                      <a:moveTo>
                        <a:pt x="9" y="18"/>
                      </a:moveTo>
                      <a:cubicBezTo>
                        <a:pt x="62" y="18"/>
                        <a:pt x="62" y="18"/>
                        <a:pt x="62" y="18"/>
                      </a:cubicBezTo>
                      <a:cubicBezTo>
                        <a:pt x="67" y="18"/>
                        <a:pt x="71" y="14"/>
                        <a:pt x="71" y="9"/>
                      </a:cubicBezTo>
                      <a:cubicBezTo>
                        <a:pt x="71" y="4"/>
                        <a:pt x="67" y="0"/>
                        <a:pt x="6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" name="Freeform 66">
                  <a:extLst>
                    <a:ext uri="{FF2B5EF4-FFF2-40B4-BE49-F238E27FC236}">
                      <a16:creationId xmlns:a16="http://schemas.microsoft.com/office/drawing/2014/main" id="{A9B6B5D1-9780-23F2-6AE5-E86351F917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2776" y="1865313"/>
                  <a:ext cx="69850" cy="19050"/>
                </a:xfrm>
                <a:custGeom>
                  <a:avLst/>
                  <a:gdLst>
                    <a:gd name="T0" fmla="*/ 9 w 71"/>
                    <a:gd name="T1" fmla="*/ 19 h 19"/>
                    <a:gd name="T2" fmla="*/ 62 w 71"/>
                    <a:gd name="T3" fmla="*/ 19 h 19"/>
                    <a:gd name="T4" fmla="*/ 71 w 71"/>
                    <a:gd name="T5" fmla="*/ 10 h 19"/>
                    <a:gd name="T6" fmla="*/ 62 w 71"/>
                    <a:gd name="T7" fmla="*/ 0 h 19"/>
                    <a:gd name="T8" fmla="*/ 9 w 71"/>
                    <a:gd name="T9" fmla="*/ 0 h 19"/>
                    <a:gd name="T10" fmla="*/ 0 w 71"/>
                    <a:gd name="T11" fmla="*/ 10 h 19"/>
                    <a:gd name="T12" fmla="*/ 9 w 7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9">
                      <a:moveTo>
                        <a:pt x="9" y="19"/>
                      </a:moveTo>
                      <a:cubicBezTo>
                        <a:pt x="62" y="19"/>
                        <a:pt x="62" y="19"/>
                        <a:pt x="62" y="19"/>
                      </a:cubicBezTo>
                      <a:cubicBezTo>
                        <a:pt x="67" y="19"/>
                        <a:pt x="71" y="15"/>
                        <a:pt x="71" y="10"/>
                      </a:cubicBezTo>
                      <a:cubicBezTo>
                        <a:pt x="71" y="5"/>
                        <a:pt x="67" y="0"/>
                        <a:pt x="6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4" name="Freeform 67">
                  <a:extLst>
                    <a:ext uri="{FF2B5EF4-FFF2-40B4-BE49-F238E27FC236}">
                      <a16:creationId xmlns:a16="http://schemas.microsoft.com/office/drawing/2014/main" id="{0901589D-8800-537B-CCEE-168D61F3C9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2776" y="1968501"/>
                  <a:ext cx="69850" cy="19050"/>
                </a:xfrm>
                <a:custGeom>
                  <a:avLst/>
                  <a:gdLst>
                    <a:gd name="T0" fmla="*/ 9 w 71"/>
                    <a:gd name="T1" fmla="*/ 19 h 19"/>
                    <a:gd name="T2" fmla="*/ 62 w 71"/>
                    <a:gd name="T3" fmla="*/ 19 h 19"/>
                    <a:gd name="T4" fmla="*/ 71 w 71"/>
                    <a:gd name="T5" fmla="*/ 10 h 19"/>
                    <a:gd name="T6" fmla="*/ 62 w 71"/>
                    <a:gd name="T7" fmla="*/ 0 h 19"/>
                    <a:gd name="T8" fmla="*/ 9 w 71"/>
                    <a:gd name="T9" fmla="*/ 0 h 19"/>
                    <a:gd name="T10" fmla="*/ 0 w 71"/>
                    <a:gd name="T11" fmla="*/ 10 h 19"/>
                    <a:gd name="T12" fmla="*/ 9 w 7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9">
                      <a:moveTo>
                        <a:pt x="9" y="19"/>
                      </a:moveTo>
                      <a:cubicBezTo>
                        <a:pt x="62" y="19"/>
                        <a:pt x="62" y="19"/>
                        <a:pt x="62" y="19"/>
                      </a:cubicBezTo>
                      <a:cubicBezTo>
                        <a:pt x="67" y="19"/>
                        <a:pt x="71" y="15"/>
                        <a:pt x="71" y="10"/>
                      </a:cubicBezTo>
                      <a:cubicBezTo>
                        <a:pt x="71" y="4"/>
                        <a:pt x="67" y="0"/>
                        <a:pt x="6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5" name="Freeform 68">
                  <a:extLst>
                    <a:ext uri="{FF2B5EF4-FFF2-40B4-BE49-F238E27FC236}">
                      <a16:creationId xmlns:a16="http://schemas.microsoft.com/office/drawing/2014/main" id="{541D1AE3-BC2C-8A21-3654-25E1CCCFA0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2776" y="1917701"/>
                  <a:ext cx="69850" cy="19050"/>
                </a:xfrm>
                <a:custGeom>
                  <a:avLst/>
                  <a:gdLst>
                    <a:gd name="T0" fmla="*/ 9 w 71"/>
                    <a:gd name="T1" fmla="*/ 19 h 19"/>
                    <a:gd name="T2" fmla="*/ 62 w 71"/>
                    <a:gd name="T3" fmla="*/ 19 h 19"/>
                    <a:gd name="T4" fmla="*/ 71 w 71"/>
                    <a:gd name="T5" fmla="*/ 9 h 19"/>
                    <a:gd name="T6" fmla="*/ 62 w 71"/>
                    <a:gd name="T7" fmla="*/ 0 h 19"/>
                    <a:gd name="T8" fmla="*/ 9 w 71"/>
                    <a:gd name="T9" fmla="*/ 0 h 19"/>
                    <a:gd name="T10" fmla="*/ 0 w 71"/>
                    <a:gd name="T11" fmla="*/ 9 h 19"/>
                    <a:gd name="T12" fmla="*/ 9 w 71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9">
                      <a:moveTo>
                        <a:pt x="9" y="19"/>
                      </a:moveTo>
                      <a:cubicBezTo>
                        <a:pt x="62" y="19"/>
                        <a:pt x="62" y="19"/>
                        <a:pt x="62" y="19"/>
                      </a:cubicBezTo>
                      <a:cubicBezTo>
                        <a:pt x="67" y="19"/>
                        <a:pt x="71" y="14"/>
                        <a:pt x="71" y="9"/>
                      </a:cubicBezTo>
                      <a:cubicBezTo>
                        <a:pt x="71" y="4"/>
                        <a:pt x="67" y="0"/>
                        <a:pt x="6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6" name="Freeform 69">
                  <a:extLst>
                    <a:ext uri="{FF2B5EF4-FFF2-40B4-BE49-F238E27FC236}">
                      <a16:creationId xmlns:a16="http://schemas.microsoft.com/office/drawing/2014/main" id="{E392D241-C601-A446-46E1-D43A8F5F31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2776" y="2022476"/>
                  <a:ext cx="69850" cy="17463"/>
                </a:xfrm>
                <a:custGeom>
                  <a:avLst/>
                  <a:gdLst>
                    <a:gd name="T0" fmla="*/ 71 w 71"/>
                    <a:gd name="T1" fmla="*/ 9 h 18"/>
                    <a:gd name="T2" fmla="*/ 62 w 71"/>
                    <a:gd name="T3" fmla="*/ 0 h 18"/>
                    <a:gd name="T4" fmla="*/ 9 w 71"/>
                    <a:gd name="T5" fmla="*/ 0 h 18"/>
                    <a:gd name="T6" fmla="*/ 0 w 71"/>
                    <a:gd name="T7" fmla="*/ 9 h 18"/>
                    <a:gd name="T8" fmla="*/ 9 w 71"/>
                    <a:gd name="T9" fmla="*/ 18 h 18"/>
                    <a:gd name="T10" fmla="*/ 62 w 71"/>
                    <a:gd name="T11" fmla="*/ 18 h 18"/>
                    <a:gd name="T12" fmla="*/ 71 w 71"/>
                    <a:gd name="T13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8">
                      <a:moveTo>
                        <a:pt x="71" y="9"/>
                      </a:moveTo>
                      <a:cubicBezTo>
                        <a:pt x="71" y="4"/>
                        <a:pt x="67" y="0"/>
                        <a:pt x="6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62" y="18"/>
                        <a:pt x="62" y="18"/>
                        <a:pt x="62" y="18"/>
                      </a:cubicBezTo>
                      <a:cubicBezTo>
                        <a:pt x="67" y="18"/>
                        <a:pt x="71" y="14"/>
                        <a:pt x="71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281">
                <a:extLst>
                  <a:ext uri="{FF2B5EF4-FFF2-40B4-BE49-F238E27FC236}">
                    <a16:creationId xmlns:a16="http://schemas.microsoft.com/office/drawing/2014/main" id="{12F427EE-7494-39B4-AB70-1127B5F5D0B2}"/>
                  </a:ext>
                </a:extLst>
              </p:cNvPr>
              <p:cNvGrpSpPr/>
              <p:nvPr/>
            </p:nvGrpSpPr>
            <p:grpSpPr>
              <a:xfrm>
                <a:off x="1778622" y="2768877"/>
                <a:ext cx="539750" cy="409575"/>
                <a:chOff x="1420814" y="1695451"/>
                <a:chExt cx="539750" cy="4095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24" name="Freeform 70">
                  <a:extLst>
                    <a:ext uri="{FF2B5EF4-FFF2-40B4-BE49-F238E27FC236}">
                      <a16:creationId xmlns:a16="http://schemas.microsoft.com/office/drawing/2014/main" id="{EC5E318C-C6E9-68B5-3F87-EA3F3EC1D0F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447801" y="1695451"/>
                  <a:ext cx="487363" cy="409575"/>
                </a:xfrm>
                <a:custGeom>
                  <a:avLst/>
                  <a:gdLst>
                    <a:gd name="T0" fmla="*/ 468 w 490"/>
                    <a:gd name="T1" fmla="*/ 0 h 412"/>
                    <a:gd name="T2" fmla="*/ 258 w 490"/>
                    <a:gd name="T3" fmla="*/ 0 h 412"/>
                    <a:gd name="T4" fmla="*/ 245 w 490"/>
                    <a:gd name="T5" fmla="*/ 4 h 412"/>
                    <a:gd name="T6" fmla="*/ 232 w 490"/>
                    <a:gd name="T7" fmla="*/ 0 h 412"/>
                    <a:gd name="T8" fmla="*/ 22 w 490"/>
                    <a:gd name="T9" fmla="*/ 0 h 412"/>
                    <a:gd name="T10" fmla="*/ 0 w 490"/>
                    <a:gd name="T11" fmla="*/ 23 h 412"/>
                    <a:gd name="T12" fmla="*/ 0 w 490"/>
                    <a:gd name="T13" fmla="*/ 389 h 412"/>
                    <a:gd name="T14" fmla="*/ 22 w 490"/>
                    <a:gd name="T15" fmla="*/ 412 h 412"/>
                    <a:gd name="T16" fmla="*/ 232 w 490"/>
                    <a:gd name="T17" fmla="*/ 412 h 412"/>
                    <a:gd name="T18" fmla="*/ 245 w 490"/>
                    <a:gd name="T19" fmla="*/ 408 h 412"/>
                    <a:gd name="T20" fmla="*/ 258 w 490"/>
                    <a:gd name="T21" fmla="*/ 412 h 412"/>
                    <a:gd name="T22" fmla="*/ 468 w 490"/>
                    <a:gd name="T23" fmla="*/ 412 h 412"/>
                    <a:gd name="T24" fmla="*/ 490 w 490"/>
                    <a:gd name="T25" fmla="*/ 389 h 412"/>
                    <a:gd name="T26" fmla="*/ 490 w 490"/>
                    <a:gd name="T27" fmla="*/ 23 h 412"/>
                    <a:gd name="T28" fmla="*/ 468 w 490"/>
                    <a:gd name="T29" fmla="*/ 0 h 412"/>
                    <a:gd name="T30" fmla="*/ 232 w 490"/>
                    <a:gd name="T31" fmla="*/ 393 h 412"/>
                    <a:gd name="T32" fmla="*/ 22 w 490"/>
                    <a:gd name="T33" fmla="*/ 393 h 412"/>
                    <a:gd name="T34" fmla="*/ 18 w 490"/>
                    <a:gd name="T35" fmla="*/ 389 h 412"/>
                    <a:gd name="T36" fmla="*/ 18 w 490"/>
                    <a:gd name="T37" fmla="*/ 23 h 412"/>
                    <a:gd name="T38" fmla="*/ 22 w 490"/>
                    <a:gd name="T39" fmla="*/ 19 h 412"/>
                    <a:gd name="T40" fmla="*/ 232 w 490"/>
                    <a:gd name="T41" fmla="*/ 19 h 412"/>
                    <a:gd name="T42" fmla="*/ 235 w 490"/>
                    <a:gd name="T43" fmla="*/ 23 h 412"/>
                    <a:gd name="T44" fmla="*/ 235 w 490"/>
                    <a:gd name="T45" fmla="*/ 38 h 412"/>
                    <a:gd name="T46" fmla="*/ 235 w 490"/>
                    <a:gd name="T47" fmla="*/ 377 h 412"/>
                    <a:gd name="T48" fmla="*/ 235 w 490"/>
                    <a:gd name="T49" fmla="*/ 388 h 412"/>
                    <a:gd name="T50" fmla="*/ 235 w 490"/>
                    <a:gd name="T51" fmla="*/ 389 h 412"/>
                    <a:gd name="T52" fmla="*/ 232 w 490"/>
                    <a:gd name="T53" fmla="*/ 393 h 412"/>
                    <a:gd name="T54" fmla="*/ 471 w 490"/>
                    <a:gd name="T55" fmla="*/ 389 h 412"/>
                    <a:gd name="T56" fmla="*/ 468 w 490"/>
                    <a:gd name="T57" fmla="*/ 393 h 412"/>
                    <a:gd name="T58" fmla="*/ 258 w 490"/>
                    <a:gd name="T59" fmla="*/ 393 h 412"/>
                    <a:gd name="T60" fmla="*/ 254 w 490"/>
                    <a:gd name="T61" fmla="*/ 389 h 412"/>
                    <a:gd name="T62" fmla="*/ 254 w 490"/>
                    <a:gd name="T63" fmla="*/ 388 h 412"/>
                    <a:gd name="T64" fmla="*/ 254 w 490"/>
                    <a:gd name="T65" fmla="*/ 377 h 412"/>
                    <a:gd name="T66" fmla="*/ 254 w 490"/>
                    <a:gd name="T67" fmla="*/ 38 h 412"/>
                    <a:gd name="T68" fmla="*/ 254 w 490"/>
                    <a:gd name="T69" fmla="*/ 23 h 412"/>
                    <a:gd name="T70" fmla="*/ 258 w 490"/>
                    <a:gd name="T71" fmla="*/ 19 h 412"/>
                    <a:gd name="T72" fmla="*/ 468 w 490"/>
                    <a:gd name="T73" fmla="*/ 19 h 412"/>
                    <a:gd name="T74" fmla="*/ 471 w 490"/>
                    <a:gd name="T75" fmla="*/ 23 h 412"/>
                    <a:gd name="T76" fmla="*/ 471 w 490"/>
                    <a:gd name="T77" fmla="*/ 389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490" h="412">
                      <a:moveTo>
                        <a:pt x="468" y="0"/>
                      </a:moveTo>
                      <a:cubicBezTo>
                        <a:pt x="258" y="0"/>
                        <a:pt x="258" y="0"/>
                        <a:pt x="258" y="0"/>
                      </a:cubicBezTo>
                      <a:cubicBezTo>
                        <a:pt x="253" y="0"/>
                        <a:pt x="248" y="2"/>
                        <a:pt x="245" y="4"/>
                      </a:cubicBezTo>
                      <a:cubicBezTo>
                        <a:pt x="241" y="2"/>
                        <a:pt x="237" y="0"/>
                        <a:pt x="23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9" y="0"/>
                        <a:pt x="0" y="10"/>
                        <a:pt x="0" y="23"/>
                      </a:cubicBezTo>
                      <a:cubicBezTo>
                        <a:pt x="0" y="389"/>
                        <a:pt x="0" y="389"/>
                        <a:pt x="0" y="389"/>
                      </a:cubicBezTo>
                      <a:cubicBezTo>
                        <a:pt x="0" y="402"/>
                        <a:pt x="9" y="412"/>
                        <a:pt x="22" y="412"/>
                      </a:cubicBezTo>
                      <a:cubicBezTo>
                        <a:pt x="232" y="412"/>
                        <a:pt x="232" y="412"/>
                        <a:pt x="232" y="412"/>
                      </a:cubicBezTo>
                      <a:cubicBezTo>
                        <a:pt x="237" y="412"/>
                        <a:pt x="241" y="410"/>
                        <a:pt x="245" y="408"/>
                      </a:cubicBezTo>
                      <a:cubicBezTo>
                        <a:pt x="248" y="410"/>
                        <a:pt x="253" y="412"/>
                        <a:pt x="258" y="412"/>
                      </a:cubicBezTo>
                      <a:cubicBezTo>
                        <a:pt x="468" y="412"/>
                        <a:pt x="468" y="412"/>
                        <a:pt x="468" y="412"/>
                      </a:cubicBezTo>
                      <a:cubicBezTo>
                        <a:pt x="480" y="412"/>
                        <a:pt x="490" y="402"/>
                        <a:pt x="490" y="389"/>
                      </a:cubicBezTo>
                      <a:cubicBezTo>
                        <a:pt x="490" y="23"/>
                        <a:pt x="490" y="23"/>
                        <a:pt x="490" y="23"/>
                      </a:cubicBezTo>
                      <a:cubicBezTo>
                        <a:pt x="490" y="10"/>
                        <a:pt x="480" y="0"/>
                        <a:pt x="468" y="0"/>
                      </a:cubicBezTo>
                      <a:close/>
                      <a:moveTo>
                        <a:pt x="232" y="393"/>
                      </a:moveTo>
                      <a:cubicBezTo>
                        <a:pt x="22" y="393"/>
                        <a:pt x="22" y="393"/>
                        <a:pt x="22" y="393"/>
                      </a:cubicBezTo>
                      <a:cubicBezTo>
                        <a:pt x="20" y="393"/>
                        <a:pt x="18" y="392"/>
                        <a:pt x="18" y="389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8" y="20"/>
                        <a:pt x="20" y="19"/>
                        <a:pt x="22" y="19"/>
                      </a:cubicBezTo>
                      <a:cubicBezTo>
                        <a:pt x="232" y="19"/>
                        <a:pt x="232" y="19"/>
                        <a:pt x="232" y="19"/>
                      </a:cubicBezTo>
                      <a:cubicBezTo>
                        <a:pt x="234" y="19"/>
                        <a:pt x="235" y="20"/>
                        <a:pt x="235" y="23"/>
                      </a:cubicBezTo>
                      <a:cubicBezTo>
                        <a:pt x="235" y="38"/>
                        <a:pt x="235" y="38"/>
                        <a:pt x="235" y="38"/>
                      </a:cubicBezTo>
                      <a:cubicBezTo>
                        <a:pt x="235" y="377"/>
                        <a:pt x="235" y="377"/>
                        <a:pt x="235" y="377"/>
                      </a:cubicBezTo>
                      <a:cubicBezTo>
                        <a:pt x="235" y="388"/>
                        <a:pt x="235" y="388"/>
                        <a:pt x="235" y="388"/>
                      </a:cubicBezTo>
                      <a:cubicBezTo>
                        <a:pt x="235" y="389"/>
                        <a:pt x="235" y="389"/>
                        <a:pt x="235" y="389"/>
                      </a:cubicBezTo>
                      <a:cubicBezTo>
                        <a:pt x="235" y="392"/>
                        <a:pt x="234" y="393"/>
                        <a:pt x="232" y="393"/>
                      </a:cubicBezTo>
                      <a:close/>
                      <a:moveTo>
                        <a:pt x="471" y="389"/>
                      </a:moveTo>
                      <a:cubicBezTo>
                        <a:pt x="471" y="392"/>
                        <a:pt x="470" y="393"/>
                        <a:pt x="468" y="393"/>
                      </a:cubicBezTo>
                      <a:cubicBezTo>
                        <a:pt x="258" y="393"/>
                        <a:pt x="258" y="393"/>
                        <a:pt x="258" y="393"/>
                      </a:cubicBezTo>
                      <a:cubicBezTo>
                        <a:pt x="255" y="393"/>
                        <a:pt x="254" y="392"/>
                        <a:pt x="254" y="389"/>
                      </a:cubicBezTo>
                      <a:cubicBezTo>
                        <a:pt x="254" y="388"/>
                        <a:pt x="254" y="388"/>
                        <a:pt x="254" y="388"/>
                      </a:cubicBezTo>
                      <a:cubicBezTo>
                        <a:pt x="254" y="377"/>
                        <a:pt x="254" y="377"/>
                        <a:pt x="254" y="377"/>
                      </a:cubicBezTo>
                      <a:cubicBezTo>
                        <a:pt x="254" y="38"/>
                        <a:pt x="254" y="38"/>
                        <a:pt x="254" y="38"/>
                      </a:cubicBezTo>
                      <a:cubicBezTo>
                        <a:pt x="254" y="23"/>
                        <a:pt x="254" y="23"/>
                        <a:pt x="254" y="23"/>
                      </a:cubicBezTo>
                      <a:cubicBezTo>
                        <a:pt x="254" y="20"/>
                        <a:pt x="255" y="19"/>
                        <a:pt x="258" y="19"/>
                      </a:cubicBezTo>
                      <a:cubicBezTo>
                        <a:pt x="468" y="19"/>
                        <a:pt x="468" y="19"/>
                        <a:pt x="468" y="19"/>
                      </a:cubicBezTo>
                      <a:cubicBezTo>
                        <a:pt x="470" y="19"/>
                        <a:pt x="471" y="20"/>
                        <a:pt x="471" y="23"/>
                      </a:cubicBezTo>
                      <a:lnTo>
                        <a:pt x="471" y="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5" name="Freeform 71">
                  <a:extLst>
                    <a:ext uri="{FF2B5EF4-FFF2-40B4-BE49-F238E27FC236}">
                      <a16:creationId xmlns:a16="http://schemas.microsoft.com/office/drawing/2014/main" id="{D2A8AB04-09F5-6A3A-F73B-829CB243CF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1514" y="1720851"/>
                  <a:ext cx="19050" cy="358775"/>
                </a:xfrm>
                <a:custGeom>
                  <a:avLst/>
                  <a:gdLst>
                    <a:gd name="T0" fmla="*/ 10 w 19"/>
                    <a:gd name="T1" fmla="*/ 0 h 360"/>
                    <a:gd name="T2" fmla="*/ 0 w 19"/>
                    <a:gd name="T3" fmla="*/ 10 h 360"/>
                    <a:gd name="T4" fmla="*/ 0 w 19"/>
                    <a:gd name="T5" fmla="*/ 350 h 360"/>
                    <a:gd name="T6" fmla="*/ 10 w 19"/>
                    <a:gd name="T7" fmla="*/ 360 h 360"/>
                    <a:gd name="T8" fmla="*/ 19 w 19"/>
                    <a:gd name="T9" fmla="*/ 350 h 360"/>
                    <a:gd name="T10" fmla="*/ 19 w 19"/>
                    <a:gd name="T11" fmla="*/ 10 h 360"/>
                    <a:gd name="T12" fmla="*/ 10 w 19"/>
                    <a:gd name="T13" fmla="*/ 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60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350"/>
                        <a:pt x="0" y="350"/>
                        <a:pt x="0" y="350"/>
                      </a:cubicBezTo>
                      <a:cubicBezTo>
                        <a:pt x="0" y="355"/>
                        <a:pt x="5" y="360"/>
                        <a:pt x="10" y="360"/>
                      </a:cubicBezTo>
                      <a:cubicBezTo>
                        <a:pt x="15" y="360"/>
                        <a:pt x="19" y="355"/>
                        <a:pt x="19" y="350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72">
                  <a:extLst>
                    <a:ext uri="{FF2B5EF4-FFF2-40B4-BE49-F238E27FC236}">
                      <a16:creationId xmlns:a16="http://schemas.microsoft.com/office/drawing/2014/main" id="{426205CF-E31D-74D0-2E7E-7BE45CD00D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0814" y="1720851"/>
                  <a:ext cx="19050" cy="358775"/>
                </a:xfrm>
                <a:custGeom>
                  <a:avLst/>
                  <a:gdLst>
                    <a:gd name="T0" fmla="*/ 10 w 19"/>
                    <a:gd name="T1" fmla="*/ 0 h 360"/>
                    <a:gd name="T2" fmla="*/ 0 w 19"/>
                    <a:gd name="T3" fmla="*/ 10 h 360"/>
                    <a:gd name="T4" fmla="*/ 0 w 19"/>
                    <a:gd name="T5" fmla="*/ 350 h 360"/>
                    <a:gd name="T6" fmla="*/ 10 w 19"/>
                    <a:gd name="T7" fmla="*/ 360 h 360"/>
                    <a:gd name="T8" fmla="*/ 19 w 19"/>
                    <a:gd name="T9" fmla="*/ 350 h 360"/>
                    <a:gd name="T10" fmla="*/ 19 w 19"/>
                    <a:gd name="T11" fmla="*/ 10 h 360"/>
                    <a:gd name="T12" fmla="*/ 10 w 19"/>
                    <a:gd name="T13" fmla="*/ 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60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350"/>
                        <a:pt x="0" y="350"/>
                        <a:pt x="0" y="350"/>
                      </a:cubicBezTo>
                      <a:cubicBezTo>
                        <a:pt x="0" y="355"/>
                        <a:pt x="5" y="360"/>
                        <a:pt x="10" y="360"/>
                      </a:cubicBezTo>
                      <a:cubicBezTo>
                        <a:pt x="15" y="360"/>
                        <a:pt x="19" y="355"/>
                        <a:pt x="19" y="350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7" name="Freeform 73">
                  <a:extLst>
                    <a:ext uri="{FF2B5EF4-FFF2-40B4-BE49-F238E27FC236}">
                      <a16:creationId xmlns:a16="http://schemas.microsoft.com/office/drawing/2014/main" id="{AAD23AFA-F1F1-4513-6067-45CE763755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5901" y="1812926"/>
                  <a:ext cx="174625" cy="19050"/>
                </a:xfrm>
                <a:custGeom>
                  <a:avLst/>
                  <a:gdLst>
                    <a:gd name="T0" fmla="*/ 166 w 176"/>
                    <a:gd name="T1" fmla="*/ 0 h 19"/>
                    <a:gd name="T2" fmla="*/ 9 w 176"/>
                    <a:gd name="T3" fmla="*/ 0 h 19"/>
                    <a:gd name="T4" fmla="*/ 0 w 176"/>
                    <a:gd name="T5" fmla="*/ 9 h 19"/>
                    <a:gd name="T6" fmla="*/ 9 w 176"/>
                    <a:gd name="T7" fmla="*/ 19 h 19"/>
                    <a:gd name="T8" fmla="*/ 166 w 176"/>
                    <a:gd name="T9" fmla="*/ 19 h 19"/>
                    <a:gd name="T10" fmla="*/ 176 w 176"/>
                    <a:gd name="T11" fmla="*/ 9 h 19"/>
                    <a:gd name="T12" fmla="*/ 166 w 17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9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66" y="19"/>
                        <a:pt x="166" y="19"/>
                        <a:pt x="166" y="19"/>
                      </a:cubicBezTo>
                      <a:cubicBezTo>
                        <a:pt x="172" y="19"/>
                        <a:pt x="176" y="15"/>
                        <a:pt x="176" y="9"/>
                      </a:cubicBezTo>
                      <a:cubicBezTo>
                        <a:pt x="176" y="4"/>
                        <a:pt x="172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" name="Freeform 74">
                  <a:extLst>
                    <a:ext uri="{FF2B5EF4-FFF2-40B4-BE49-F238E27FC236}">
                      <a16:creationId xmlns:a16="http://schemas.microsoft.com/office/drawing/2014/main" id="{F84CA1DC-064C-9D9F-A76A-1D9EB6007D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5901" y="1865313"/>
                  <a:ext cx="174625" cy="19050"/>
                </a:xfrm>
                <a:custGeom>
                  <a:avLst/>
                  <a:gdLst>
                    <a:gd name="T0" fmla="*/ 166 w 176"/>
                    <a:gd name="T1" fmla="*/ 0 h 19"/>
                    <a:gd name="T2" fmla="*/ 9 w 176"/>
                    <a:gd name="T3" fmla="*/ 0 h 19"/>
                    <a:gd name="T4" fmla="*/ 0 w 176"/>
                    <a:gd name="T5" fmla="*/ 10 h 19"/>
                    <a:gd name="T6" fmla="*/ 9 w 176"/>
                    <a:gd name="T7" fmla="*/ 19 h 19"/>
                    <a:gd name="T8" fmla="*/ 166 w 176"/>
                    <a:gd name="T9" fmla="*/ 19 h 19"/>
                    <a:gd name="T10" fmla="*/ 176 w 176"/>
                    <a:gd name="T11" fmla="*/ 10 h 19"/>
                    <a:gd name="T12" fmla="*/ 166 w 17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9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66" y="19"/>
                        <a:pt x="166" y="19"/>
                        <a:pt x="166" y="19"/>
                      </a:cubicBezTo>
                      <a:cubicBezTo>
                        <a:pt x="172" y="19"/>
                        <a:pt x="176" y="15"/>
                        <a:pt x="176" y="10"/>
                      </a:cubicBezTo>
                      <a:cubicBezTo>
                        <a:pt x="176" y="5"/>
                        <a:pt x="172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9" name="Freeform 75">
                  <a:extLst>
                    <a:ext uri="{FF2B5EF4-FFF2-40B4-BE49-F238E27FC236}">
                      <a16:creationId xmlns:a16="http://schemas.microsoft.com/office/drawing/2014/main" id="{4310FD4C-561B-17ED-4036-62DD7BAFD1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5901" y="1760538"/>
                  <a:ext cx="174625" cy="19050"/>
                </a:xfrm>
                <a:custGeom>
                  <a:avLst/>
                  <a:gdLst>
                    <a:gd name="T0" fmla="*/ 166 w 176"/>
                    <a:gd name="T1" fmla="*/ 0 h 18"/>
                    <a:gd name="T2" fmla="*/ 9 w 176"/>
                    <a:gd name="T3" fmla="*/ 0 h 18"/>
                    <a:gd name="T4" fmla="*/ 0 w 176"/>
                    <a:gd name="T5" fmla="*/ 9 h 18"/>
                    <a:gd name="T6" fmla="*/ 9 w 176"/>
                    <a:gd name="T7" fmla="*/ 18 h 18"/>
                    <a:gd name="T8" fmla="*/ 166 w 176"/>
                    <a:gd name="T9" fmla="*/ 18 h 18"/>
                    <a:gd name="T10" fmla="*/ 176 w 176"/>
                    <a:gd name="T11" fmla="*/ 9 h 18"/>
                    <a:gd name="T12" fmla="*/ 166 w 176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8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166" y="18"/>
                        <a:pt x="166" y="18"/>
                        <a:pt x="166" y="18"/>
                      </a:cubicBezTo>
                      <a:cubicBezTo>
                        <a:pt x="172" y="18"/>
                        <a:pt x="176" y="14"/>
                        <a:pt x="176" y="9"/>
                      </a:cubicBezTo>
                      <a:cubicBezTo>
                        <a:pt x="176" y="4"/>
                        <a:pt x="172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0" name="Freeform 76">
                  <a:extLst>
                    <a:ext uri="{FF2B5EF4-FFF2-40B4-BE49-F238E27FC236}">
                      <a16:creationId xmlns:a16="http://schemas.microsoft.com/office/drawing/2014/main" id="{13A728E1-CEE6-DF91-B625-7EFDC0CEDB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5901" y="1917701"/>
                  <a:ext cx="174625" cy="19050"/>
                </a:xfrm>
                <a:custGeom>
                  <a:avLst/>
                  <a:gdLst>
                    <a:gd name="T0" fmla="*/ 166 w 176"/>
                    <a:gd name="T1" fmla="*/ 0 h 19"/>
                    <a:gd name="T2" fmla="*/ 9 w 176"/>
                    <a:gd name="T3" fmla="*/ 0 h 19"/>
                    <a:gd name="T4" fmla="*/ 0 w 176"/>
                    <a:gd name="T5" fmla="*/ 9 h 19"/>
                    <a:gd name="T6" fmla="*/ 9 w 176"/>
                    <a:gd name="T7" fmla="*/ 19 h 19"/>
                    <a:gd name="T8" fmla="*/ 166 w 176"/>
                    <a:gd name="T9" fmla="*/ 19 h 19"/>
                    <a:gd name="T10" fmla="*/ 176 w 176"/>
                    <a:gd name="T11" fmla="*/ 9 h 19"/>
                    <a:gd name="T12" fmla="*/ 166 w 17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9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9"/>
                        <a:pt x="9" y="19"/>
                      </a:cubicBezTo>
                      <a:cubicBezTo>
                        <a:pt x="166" y="19"/>
                        <a:pt x="166" y="19"/>
                        <a:pt x="166" y="19"/>
                      </a:cubicBezTo>
                      <a:cubicBezTo>
                        <a:pt x="172" y="19"/>
                        <a:pt x="176" y="14"/>
                        <a:pt x="176" y="9"/>
                      </a:cubicBezTo>
                      <a:cubicBezTo>
                        <a:pt x="176" y="4"/>
                        <a:pt x="172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1" name="Freeform 77">
                  <a:extLst>
                    <a:ext uri="{FF2B5EF4-FFF2-40B4-BE49-F238E27FC236}">
                      <a16:creationId xmlns:a16="http://schemas.microsoft.com/office/drawing/2014/main" id="{831E69B1-3E84-53B5-AB73-EA26E1554E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5901" y="1968501"/>
                  <a:ext cx="174625" cy="19050"/>
                </a:xfrm>
                <a:custGeom>
                  <a:avLst/>
                  <a:gdLst>
                    <a:gd name="T0" fmla="*/ 166 w 176"/>
                    <a:gd name="T1" fmla="*/ 0 h 19"/>
                    <a:gd name="T2" fmla="*/ 9 w 176"/>
                    <a:gd name="T3" fmla="*/ 0 h 19"/>
                    <a:gd name="T4" fmla="*/ 0 w 176"/>
                    <a:gd name="T5" fmla="*/ 10 h 19"/>
                    <a:gd name="T6" fmla="*/ 9 w 176"/>
                    <a:gd name="T7" fmla="*/ 19 h 19"/>
                    <a:gd name="T8" fmla="*/ 166 w 176"/>
                    <a:gd name="T9" fmla="*/ 19 h 19"/>
                    <a:gd name="T10" fmla="*/ 176 w 176"/>
                    <a:gd name="T11" fmla="*/ 10 h 19"/>
                    <a:gd name="T12" fmla="*/ 166 w 17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9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66" y="19"/>
                        <a:pt x="166" y="19"/>
                        <a:pt x="166" y="19"/>
                      </a:cubicBezTo>
                      <a:cubicBezTo>
                        <a:pt x="172" y="19"/>
                        <a:pt x="176" y="15"/>
                        <a:pt x="176" y="10"/>
                      </a:cubicBezTo>
                      <a:cubicBezTo>
                        <a:pt x="176" y="4"/>
                        <a:pt x="172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2" name="Freeform 78">
                  <a:extLst>
                    <a:ext uri="{FF2B5EF4-FFF2-40B4-BE49-F238E27FC236}">
                      <a16:creationId xmlns:a16="http://schemas.microsoft.com/office/drawing/2014/main" id="{D62C916F-4A22-CAF0-034B-0462A1406B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5901" y="2022476"/>
                  <a:ext cx="174625" cy="17463"/>
                </a:xfrm>
                <a:custGeom>
                  <a:avLst/>
                  <a:gdLst>
                    <a:gd name="T0" fmla="*/ 166 w 176"/>
                    <a:gd name="T1" fmla="*/ 0 h 18"/>
                    <a:gd name="T2" fmla="*/ 9 w 176"/>
                    <a:gd name="T3" fmla="*/ 0 h 18"/>
                    <a:gd name="T4" fmla="*/ 0 w 176"/>
                    <a:gd name="T5" fmla="*/ 9 h 18"/>
                    <a:gd name="T6" fmla="*/ 9 w 176"/>
                    <a:gd name="T7" fmla="*/ 18 h 18"/>
                    <a:gd name="T8" fmla="*/ 166 w 176"/>
                    <a:gd name="T9" fmla="*/ 18 h 18"/>
                    <a:gd name="T10" fmla="*/ 176 w 176"/>
                    <a:gd name="T11" fmla="*/ 9 h 18"/>
                    <a:gd name="T12" fmla="*/ 166 w 176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8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166" y="18"/>
                        <a:pt x="166" y="18"/>
                        <a:pt x="166" y="18"/>
                      </a:cubicBezTo>
                      <a:cubicBezTo>
                        <a:pt x="172" y="18"/>
                        <a:pt x="176" y="14"/>
                        <a:pt x="176" y="9"/>
                      </a:cubicBezTo>
                      <a:cubicBezTo>
                        <a:pt x="176" y="4"/>
                        <a:pt x="172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3" name="Freeform 79">
                  <a:extLst>
                    <a:ext uri="{FF2B5EF4-FFF2-40B4-BE49-F238E27FC236}">
                      <a16:creationId xmlns:a16="http://schemas.microsoft.com/office/drawing/2014/main" id="{0ADA9440-B065-7F45-D850-1C861C01ED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0851" y="1812926"/>
                  <a:ext cx="174625" cy="19050"/>
                </a:xfrm>
                <a:custGeom>
                  <a:avLst/>
                  <a:gdLst>
                    <a:gd name="T0" fmla="*/ 166 w 176"/>
                    <a:gd name="T1" fmla="*/ 0 h 19"/>
                    <a:gd name="T2" fmla="*/ 9 w 176"/>
                    <a:gd name="T3" fmla="*/ 0 h 19"/>
                    <a:gd name="T4" fmla="*/ 0 w 176"/>
                    <a:gd name="T5" fmla="*/ 9 h 19"/>
                    <a:gd name="T6" fmla="*/ 9 w 176"/>
                    <a:gd name="T7" fmla="*/ 19 h 19"/>
                    <a:gd name="T8" fmla="*/ 166 w 176"/>
                    <a:gd name="T9" fmla="*/ 19 h 19"/>
                    <a:gd name="T10" fmla="*/ 176 w 176"/>
                    <a:gd name="T11" fmla="*/ 9 h 19"/>
                    <a:gd name="T12" fmla="*/ 166 w 17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9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66" y="19"/>
                        <a:pt x="166" y="19"/>
                        <a:pt x="166" y="19"/>
                      </a:cubicBezTo>
                      <a:cubicBezTo>
                        <a:pt x="171" y="19"/>
                        <a:pt x="176" y="15"/>
                        <a:pt x="176" y="9"/>
                      </a:cubicBezTo>
                      <a:cubicBezTo>
                        <a:pt x="176" y="4"/>
                        <a:pt x="171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4" name="Freeform 80">
                  <a:extLst>
                    <a:ext uri="{FF2B5EF4-FFF2-40B4-BE49-F238E27FC236}">
                      <a16:creationId xmlns:a16="http://schemas.microsoft.com/office/drawing/2014/main" id="{95D8E6E6-31A0-A54F-54E0-0270961F42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0851" y="1865313"/>
                  <a:ext cx="174625" cy="19050"/>
                </a:xfrm>
                <a:custGeom>
                  <a:avLst/>
                  <a:gdLst>
                    <a:gd name="T0" fmla="*/ 166 w 176"/>
                    <a:gd name="T1" fmla="*/ 0 h 19"/>
                    <a:gd name="T2" fmla="*/ 9 w 176"/>
                    <a:gd name="T3" fmla="*/ 0 h 19"/>
                    <a:gd name="T4" fmla="*/ 0 w 176"/>
                    <a:gd name="T5" fmla="*/ 10 h 19"/>
                    <a:gd name="T6" fmla="*/ 9 w 176"/>
                    <a:gd name="T7" fmla="*/ 19 h 19"/>
                    <a:gd name="T8" fmla="*/ 166 w 176"/>
                    <a:gd name="T9" fmla="*/ 19 h 19"/>
                    <a:gd name="T10" fmla="*/ 176 w 176"/>
                    <a:gd name="T11" fmla="*/ 10 h 19"/>
                    <a:gd name="T12" fmla="*/ 166 w 17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9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66" y="19"/>
                        <a:pt x="166" y="19"/>
                        <a:pt x="166" y="19"/>
                      </a:cubicBezTo>
                      <a:cubicBezTo>
                        <a:pt x="171" y="19"/>
                        <a:pt x="176" y="15"/>
                        <a:pt x="176" y="10"/>
                      </a:cubicBezTo>
                      <a:cubicBezTo>
                        <a:pt x="176" y="5"/>
                        <a:pt x="171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5" name="Freeform 81">
                  <a:extLst>
                    <a:ext uri="{FF2B5EF4-FFF2-40B4-BE49-F238E27FC236}">
                      <a16:creationId xmlns:a16="http://schemas.microsoft.com/office/drawing/2014/main" id="{93AA9FAF-92C5-6F91-B744-CF2CFF8C8C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0851" y="1760538"/>
                  <a:ext cx="174625" cy="19050"/>
                </a:xfrm>
                <a:custGeom>
                  <a:avLst/>
                  <a:gdLst>
                    <a:gd name="T0" fmla="*/ 166 w 176"/>
                    <a:gd name="T1" fmla="*/ 0 h 18"/>
                    <a:gd name="T2" fmla="*/ 9 w 176"/>
                    <a:gd name="T3" fmla="*/ 0 h 18"/>
                    <a:gd name="T4" fmla="*/ 0 w 176"/>
                    <a:gd name="T5" fmla="*/ 9 h 18"/>
                    <a:gd name="T6" fmla="*/ 9 w 176"/>
                    <a:gd name="T7" fmla="*/ 18 h 18"/>
                    <a:gd name="T8" fmla="*/ 166 w 176"/>
                    <a:gd name="T9" fmla="*/ 18 h 18"/>
                    <a:gd name="T10" fmla="*/ 176 w 176"/>
                    <a:gd name="T11" fmla="*/ 9 h 18"/>
                    <a:gd name="T12" fmla="*/ 166 w 176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8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166" y="18"/>
                        <a:pt x="166" y="18"/>
                        <a:pt x="166" y="18"/>
                      </a:cubicBezTo>
                      <a:cubicBezTo>
                        <a:pt x="171" y="18"/>
                        <a:pt x="176" y="14"/>
                        <a:pt x="176" y="9"/>
                      </a:cubicBezTo>
                      <a:cubicBezTo>
                        <a:pt x="176" y="4"/>
                        <a:pt x="171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6" name="Freeform 82">
                  <a:extLst>
                    <a:ext uri="{FF2B5EF4-FFF2-40B4-BE49-F238E27FC236}">
                      <a16:creationId xmlns:a16="http://schemas.microsoft.com/office/drawing/2014/main" id="{314986D1-D224-F42C-BA62-DEA3350F08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0851" y="1917701"/>
                  <a:ext cx="174625" cy="19050"/>
                </a:xfrm>
                <a:custGeom>
                  <a:avLst/>
                  <a:gdLst>
                    <a:gd name="T0" fmla="*/ 166 w 176"/>
                    <a:gd name="T1" fmla="*/ 0 h 19"/>
                    <a:gd name="T2" fmla="*/ 9 w 176"/>
                    <a:gd name="T3" fmla="*/ 0 h 19"/>
                    <a:gd name="T4" fmla="*/ 0 w 176"/>
                    <a:gd name="T5" fmla="*/ 9 h 19"/>
                    <a:gd name="T6" fmla="*/ 9 w 176"/>
                    <a:gd name="T7" fmla="*/ 19 h 19"/>
                    <a:gd name="T8" fmla="*/ 166 w 176"/>
                    <a:gd name="T9" fmla="*/ 19 h 19"/>
                    <a:gd name="T10" fmla="*/ 176 w 176"/>
                    <a:gd name="T11" fmla="*/ 9 h 19"/>
                    <a:gd name="T12" fmla="*/ 166 w 17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9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9"/>
                        <a:pt x="9" y="19"/>
                      </a:cubicBezTo>
                      <a:cubicBezTo>
                        <a:pt x="166" y="19"/>
                        <a:pt x="166" y="19"/>
                        <a:pt x="166" y="19"/>
                      </a:cubicBezTo>
                      <a:cubicBezTo>
                        <a:pt x="171" y="19"/>
                        <a:pt x="176" y="14"/>
                        <a:pt x="176" y="9"/>
                      </a:cubicBezTo>
                      <a:cubicBezTo>
                        <a:pt x="176" y="4"/>
                        <a:pt x="171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7" name="Freeform 83">
                  <a:extLst>
                    <a:ext uri="{FF2B5EF4-FFF2-40B4-BE49-F238E27FC236}">
                      <a16:creationId xmlns:a16="http://schemas.microsoft.com/office/drawing/2014/main" id="{8BAC4556-CA90-B9F7-E137-46210EEA3F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0851" y="1968501"/>
                  <a:ext cx="174625" cy="19050"/>
                </a:xfrm>
                <a:custGeom>
                  <a:avLst/>
                  <a:gdLst>
                    <a:gd name="T0" fmla="*/ 166 w 176"/>
                    <a:gd name="T1" fmla="*/ 0 h 19"/>
                    <a:gd name="T2" fmla="*/ 9 w 176"/>
                    <a:gd name="T3" fmla="*/ 0 h 19"/>
                    <a:gd name="T4" fmla="*/ 0 w 176"/>
                    <a:gd name="T5" fmla="*/ 10 h 19"/>
                    <a:gd name="T6" fmla="*/ 9 w 176"/>
                    <a:gd name="T7" fmla="*/ 19 h 19"/>
                    <a:gd name="T8" fmla="*/ 166 w 176"/>
                    <a:gd name="T9" fmla="*/ 19 h 19"/>
                    <a:gd name="T10" fmla="*/ 176 w 176"/>
                    <a:gd name="T11" fmla="*/ 10 h 19"/>
                    <a:gd name="T12" fmla="*/ 166 w 17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9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66" y="19"/>
                        <a:pt x="166" y="19"/>
                        <a:pt x="166" y="19"/>
                      </a:cubicBezTo>
                      <a:cubicBezTo>
                        <a:pt x="171" y="19"/>
                        <a:pt x="176" y="15"/>
                        <a:pt x="176" y="10"/>
                      </a:cubicBezTo>
                      <a:cubicBezTo>
                        <a:pt x="176" y="4"/>
                        <a:pt x="171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8" name="Freeform 84">
                  <a:extLst>
                    <a:ext uri="{FF2B5EF4-FFF2-40B4-BE49-F238E27FC236}">
                      <a16:creationId xmlns:a16="http://schemas.microsoft.com/office/drawing/2014/main" id="{A01D1873-CEF7-CB8A-39CF-CB549F2350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0851" y="2022476"/>
                  <a:ext cx="174625" cy="17463"/>
                </a:xfrm>
                <a:custGeom>
                  <a:avLst/>
                  <a:gdLst>
                    <a:gd name="T0" fmla="*/ 166 w 176"/>
                    <a:gd name="T1" fmla="*/ 0 h 18"/>
                    <a:gd name="T2" fmla="*/ 9 w 176"/>
                    <a:gd name="T3" fmla="*/ 0 h 18"/>
                    <a:gd name="T4" fmla="*/ 0 w 176"/>
                    <a:gd name="T5" fmla="*/ 9 h 18"/>
                    <a:gd name="T6" fmla="*/ 9 w 176"/>
                    <a:gd name="T7" fmla="*/ 18 h 18"/>
                    <a:gd name="T8" fmla="*/ 166 w 176"/>
                    <a:gd name="T9" fmla="*/ 18 h 18"/>
                    <a:gd name="T10" fmla="*/ 176 w 176"/>
                    <a:gd name="T11" fmla="*/ 9 h 18"/>
                    <a:gd name="T12" fmla="*/ 166 w 176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6" h="18">
                      <a:moveTo>
                        <a:pt x="16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166" y="18"/>
                        <a:pt x="166" y="18"/>
                        <a:pt x="166" y="18"/>
                      </a:cubicBezTo>
                      <a:cubicBezTo>
                        <a:pt x="171" y="18"/>
                        <a:pt x="176" y="14"/>
                        <a:pt x="176" y="9"/>
                      </a:cubicBezTo>
                      <a:cubicBezTo>
                        <a:pt x="176" y="4"/>
                        <a:pt x="171" y="0"/>
                        <a:pt x="1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280">
                <a:extLst>
                  <a:ext uri="{FF2B5EF4-FFF2-40B4-BE49-F238E27FC236}">
                    <a16:creationId xmlns:a16="http://schemas.microsoft.com/office/drawing/2014/main" id="{ED6D3AB3-587A-EDCE-653E-581071D0E819}"/>
                  </a:ext>
                </a:extLst>
              </p:cNvPr>
              <p:cNvGrpSpPr/>
              <p:nvPr/>
            </p:nvGrpSpPr>
            <p:grpSpPr>
              <a:xfrm>
                <a:off x="2585417" y="2756177"/>
                <a:ext cx="552450" cy="422275"/>
                <a:chOff x="2333626" y="1682751"/>
                <a:chExt cx="552450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15" name="Freeform 85">
                  <a:extLst>
                    <a:ext uri="{FF2B5EF4-FFF2-40B4-BE49-F238E27FC236}">
                      <a16:creationId xmlns:a16="http://schemas.microsoft.com/office/drawing/2014/main" id="{8B89AA00-FEAB-F875-F931-291A5C583F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33626" y="1812926"/>
                  <a:ext cx="552450" cy="292100"/>
                </a:xfrm>
                <a:custGeom>
                  <a:avLst/>
                  <a:gdLst>
                    <a:gd name="T0" fmla="*/ 546 w 555"/>
                    <a:gd name="T1" fmla="*/ 0 h 294"/>
                    <a:gd name="T2" fmla="*/ 537 w 555"/>
                    <a:gd name="T3" fmla="*/ 9 h 294"/>
                    <a:gd name="T4" fmla="*/ 537 w 555"/>
                    <a:gd name="T5" fmla="*/ 271 h 294"/>
                    <a:gd name="T6" fmla="*/ 533 w 555"/>
                    <a:gd name="T7" fmla="*/ 275 h 294"/>
                    <a:gd name="T8" fmla="*/ 22 w 555"/>
                    <a:gd name="T9" fmla="*/ 275 h 294"/>
                    <a:gd name="T10" fmla="*/ 18 w 555"/>
                    <a:gd name="T11" fmla="*/ 271 h 294"/>
                    <a:gd name="T12" fmla="*/ 18 w 555"/>
                    <a:gd name="T13" fmla="*/ 9 h 294"/>
                    <a:gd name="T14" fmla="*/ 9 w 555"/>
                    <a:gd name="T15" fmla="*/ 0 h 294"/>
                    <a:gd name="T16" fmla="*/ 0 w 555"/>
                    <a:gd name="T17" fmla="*/ 9 h 294"/>
                    <a:gd name="T18" fmla="*/ 0 w 555"/>
                    <a:gd name="T19" fmla="*/ 271 h 294"/>
                    <a:gd name="T20" fmla="*/ 22 w 555"/>
                    <a:gd name="T21" fmla="*/ 294 h 294"/>
                    <a:gd name="T22" fmla="*/ 533 w 555"/>
                    <a:gd name="T23" fmla="*/ 294 h 294"/>
                    <a:gd name="T24" fmla="*/ 555 w 555"/>
                    <a:gd name="T25" fmla="*/ 271 h 294"/>
                    <a:gd name="T26" fmla="*/ 555 w 555"/>
                    <a:gd name="T27" fmla="*/ 9 h 294"/>
                    <a:gd name="T28" fmla="*/ 546 w 555"/>
                    <a:gd name="T29" fmla="*/ 0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55" h="294">
                      <a:moveTo>
                        <a:pt x="546" y="0"/>
                      </a:moveTo>
                      <a:cubicBezTo>
                        <a:pt x="541" y="0"/>
                        <a:pt x="537" y="4"/>
                        <a:pt x="537" y="9"/>
                      </a:cubicBezTo>
                      <a:cubicBezTo>
                        <a:pt x="537" y="271"/>
                        <a:pt x="537" y="271"/>
                        <a:pt x="537" y="271"/>
                      </a:cubicBezTo>
                      <a:cubicBezTo>
                        <a:pt x="537" y="273"/>
                        <a:pt x="535" y="275"/>
                        <a:pt x="533" y="275"/>
                      </a:cubicBezTo>
                      <a:cubicBezTo>
                        <a:pt x="22" y="275"/>
                        <a:pt x="22" y="275"/>
                        <a:pt x="22" y="275"/>
                      </a:cubicBezTo>
                      <a:cubicBezTo>
                        <a:pt x="20" y="275"/>
                        <a:pt x="18" y="273"/>
                        <a:pt x="18" y="271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8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271"/>
                        <a:pt x="0" y="271"/>
                        <a:pt x="0" y="271"/>
                      </a:cubicBezTo>
                      <a:cubicBezTo>
                        <a:pt x="0" y="284"/>
                        <a:pt x="10" y="294"/>
                        <a:pt x="22" y="294"/>
                      </a:cubicBezTo>
                      <a:cubicBezTo>
                        <a:pt x="533" y="294"/>
                        <a:pt x="533" y="294"/>
                        <a:pt x="533" y="294"/>
                      </a:cubicBezTo>
                      <a:cubicBezTo>
                        <a:pt x="545" y="294"/>
                        <a:pt x="555" y="284"/>
                        <a:pt x="555" y="271"/>
                      </a:cubicBezTo>
                      <a:cubicBezTo>
                        <a:pt x="555" y="9"/>
                        <a:pt x="555" y="9"/>
                        <a:pt x="555" y="9"/>
                      </a:cubicBezTo>
                      <a:cubicBezTo>
                        <a:pt x="555" y="4"/>
                        <a:pt x="551" y="0"/>
                        <a:pt x="5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Freeform 86">
                  <a:extLst>
                    <a:ext uri="{FF2B5EF4-FFF2-40B4-BE49-F238E27FC236}">
                      <a16:creationId xmlns:a16="http://schemas.microsoft.com/office/drawing/2014/main" id="{C34A3611-D88F-2EA5-F993-12F36FA8664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33626" y="1682751"/>
                  <a:ext cx="552450" cy="109538"/>
                </a:xfrm>
                <a:custGeom>
                  <a:avLst/>
                  <a:gdLst>
                    <a:gd name="T0" fmla="*/ 533 w 555"/>
                    <a:gd name="T1" fmla="*/ 0 h 110"/>
                    <a:gd name="T2" fmla="*/ 22 w 555"/>
                    <a:gd name="T3" fmla="*/ 0 h 110"/>
                    <a:gd name="T4" fmla="*/ 0 w 555"/>
                    <a:gd name="T5" fmla="*/ 22 h 110"/>
                    <a:gd name="T6" fmla="*/ 0 w 555"/>
                    <a:gd name="T7" fmla="*/ 101 h 110"/>
                    <a:gd name="T8" fmla="*/ 9 w 555"/>
                    <a:gd name="T9" fmla="*/ 110 h 110"/>
                    <a:gd name="T10" fmla="*/ 546 w 555"/>
                    <a:gd name="T11" fmla="*/ 110 h 110"/>
                    <a:gd name="T12" fmla="*/ 555 w 555"/>
                    <a:gd name="T13" fmla="*/ 101 h 110"/>
                    <a:gd name="T14" fmla="*/ 555 w 555"/>
                    <a:gd name="T15" fmla="*/ 22 h 110"/>
                    <a:gd name="T16" fmla="*/ 533 w 555"/>
                    <a:gd name="T17" fmla="*/ 0 h 110"/>
                    <a:gd name="T18" fmla="*/ 537 w 555"/>
                    <a:gd name="T19" fmla="*/ 92 h 110"/>
                    <a:gd name="T20" fmla="*/ 18 w 555"/>
                    <a:gd name="T21" fmla="*/ 92 h 110"/>
                    <a:gd name="T22" fmla="*/ 18 w 555"/>
                    <a:gd name="T23" fmla="*/ 22 h 110"/>
                    <a:gd name="T24" fmla="*/ 22 w 555"/>
                    <a:gd name="T25" fmla="*/ 19 h 110"/>
                    <a:gd name="T26" fmla="*/ 533 w 555"/>
                    <a:gd name="T27" fmla="*/ 19 h 110"/>
                    <a:gd name="T28" fmla="*/ 537 w 555"/>
                    <a:gd name="T29" fmla="*/ 22 h 110"/>
                    <a:gd name="T30" fmla="*/ 537 w 555"/>
                    <a:gd name="T31" fmla="*/ 92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55" h="110">
                      <a:moveTo>
                        <a:pt x="533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1"/>
                        <a:pt x="0" y="101"/>
                        <a:pt x="0" y="101"/>
                      </a:cubicBezTo>
                      <a:cubicBezTo>
                        <a:pt x="0" y="106"/>
                        <a:pt x="4" y="110"/>
                        <a:pt x="9" y="110"/>
                      </a:cubicBezTo>
                      <a:cubicBezTo>
                        <a:pt x="546" y="110"/>
                        <a:pt x="546" y="110"/>
                        <a:pt x="546" y="110"/>
                      </a:cubicBezTo>
                      <a:cubicBezTo>
                        <a:pt x="551" y="110"/>
                        <a:pt x="555" y="106"/>
                        <a:pt x="555" y="101"/>
                      </a:cubicBezTo>
                      <a:cubicBezTo>
                        <a:pt x="555" y="22"/>
                        <a:pt x="555" y="22"/>
                        <a:pt x="555" y="22"/>
                      </a:cubicBezTo>
                      <a:cubicBezTo>
                        <a:pt x="555" y="10"/>
                        <a:pt x="545" y="0"/>
                        <a:pt x="533" y="0"/>
                      </a:cubicBezTo>
                      <a:close/>
                      <a:moveTo>
                        <a:pt x="537" y="92"/>
                      </a:moveTo>
                      <a:cubicBezTo>
                        <a:pt x="18" y="92"/>
                        <a:pt x="18" y="92"/>
                        <a:pt x="18" y="92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8" y="20"/>
                        <a:pt x="20" y="19"/>
                        <a:pt x="22" y="19"/>
                      </a:cubicBezTo>
                      <a:cubicBezTo>
                        <a:pt x="533" y="19"/>
                        <a:pt x="533" y="19"/>
                        <a:pt x="533" y="19"/>
                      </a:cubicBezTo>
                      <a:cubicBezTo>
                        <a:pt x="535" y="19"/>
                        <a:pt x="537" y="20"/>
                        <a:pt x="537" y="22"/>
                      </a:cubicBezTo>
                      <a:lnTo>
                        <a:pt x="537" y="9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Freeform 87">
                  <a:extLst>
                    <a:ext uri="{FF2B5EF4-FFF2-40B4-BE49-F238E27FC236}">
                      <a16:creationId xmlns:a16="http://schemas.microsoft.com/office/drawing/2014/main" id="{25A7F4CB-0615-2ECA-ADDB-1854F223265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86014" y="1825626"/>
                  <a:ext cx="187325" cy="227013"/>
                </a:xfrm>
                <a:custGeom>
                  <a:avLst/>
                  <a:gdLst>
                    <a:gd name="T0" fmla="*/ 180 w 189"/>
                    <a:gd name="T1" fmla="*/ 228 h 228"/>
                    <a:gd name="T2" fmla="*/ 189 w 189"/>
                    <a:gd name="T3" fmla="*/ 219 h 228"/>
                    <a:gd name="T4" fmla="*/ 189 w 189"/>
                    <a:gd name="T5" fmla="*/ 9 h 228"/>
                    <a:gd name="T6" fmla="*/ 180 w 189"/>
                    <a:gd name="T7" fmla="*/ 0 h 228"/>
                    <a:gd name="T8" fmla="*/ 9 w 189"/>
                    <a:gd name="T9" fmla="*/ 0 h 228"/>
                    <a:gd name="T10" fmla="*/ 0 w 189"/>
                    <a:gd name="T11" fmla="*/ 9 h 228"/>
                    <a:gd name="T12" fmla="*/ 0 w 189"/>
                    <a:gd name="T13" fmla="*/ 219 h 228"/>
                    <a:gd name="T14" fmla="*/ 9 w 189"/>
                    <a:gd name="T15" fmla="*/ 228 h 228"/>
                    <a:gd name="T16" fmla="*/ 180 w 189"/>
                    <a:gd name="T17" fmla="*/ 228 h 228"/>
                    <a:gd name="T18" fmla="*/ 19 w 189"/>
                    <a:gd name="T19" fmla="*/ 19 h 228"/>
                    <a:gd name="T20" fmla="*/ 170 w 189"/>
                    <a:gd name="T21" fmla="*/ 19 h 228"/>
                    <a:gd name="T22" fmla="*/ 170 w 189"/>
                    <a:gd name="T23" fmla="*/ 210 h 228"/>
                    <a:gd name="T24" fmla="*/ 19 w 189"/>
                    <a:gd name="T25" fmla="*/ 210 h 228"/>
                    <a:gd name="T26" fmla="*/ 19 w 189"/>
                    <a:gd name="T27" fmla="*/ 19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9" h="228">
                      <a:moveTo>
                        <a:pt x="180" y="228"/>
                      </a:moveTo>
                      <a:cubicBezTo>
                        <a:pt x="185" y="228"/>
                        <a:pt x="189" y="224"/>
                        <a:pt x="189" y="219"/>
                      </a:cubicBezTo>
                      <a:cubicBezTo>
                        <a:pt x="189" y="9"/>
                        <a:pt x="189" y="9"/>
                        <a:pt x="189" y="9"/>
                      </a:cubicBezTo>
                      <a:cubicBezTo>
                        <a:pt x="189" y="4"/>
                        <a:pt x="185" y="0"/>
                        <a:pt x="18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24"/>
                        <a:pt x="4" y="228"/>
                        <a:pt x="9" y="228"/>
                      </a:cubicBezTo>
                      <a:lnTo>
                        <a:pt x="180" y="228"/>
                      </a:lnTo>
                      <a:close/>
                      <a:moveTo>
                        <a:pt x="19" y="19"/>
                      </a:moveTo>
                      <a:cubicBezTo>
                        <a:pt x="170" y="19"/>
                        <a:pt x="170" y="19"/>
                        <a:pt x="170" y="19"/>
                      </a:cubicBezTo>
                      <a:cubicBezTo>
                        <a:pt x="170" y="210"/>
                        <a:pt x="170" y="210"/>
                        <a:pt x="170" y="210"/>
                      </a:cubicBezTo>
                      <a:cubicBezTo>
                        <a:pt x="19" y="210"/>
                        <a:pt x="19" y="210"/>
                        <a:pt x="19" y="210"/>
                      </a:cubicBezTo>
                      <a:lnTo>
                        <a:pt x="19" y="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Freeform 88">
                  <a:extLst>
                    <a:ext uri="{FF2B5EF4-FFF2-40B4-BE49-F238E27FC236}">
                      <a16:creationId xmlns:a16="http://schemas.microsoft.com/office/drawing/2014/main" id="{AF7299BD-4043-18F1-BE3A-8C74D44169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20964" y="1865313"/>
                  <a:ext cx="214313" cy="19050"/>
                </a:xfrm>
                <a:custGeom>
                  <a:avLst/>
                  <a:gdLst>
                    <a:gd name="T0" fmla="*/ 9 w 215"/>
                    <a:gd name="T1" fmla="*/ 19 h 19"/>
                    <a:gd name="T2" fmla="*/ 206 w 215"/>
                    <a:gd name="T3" fmla="*/ 19 h 19"/>
                    <a:gd name="T4" fmla="*/ 215 w 215"/>
                    <a:gd name="T5" fmla="*/ 10 h 19"/>
                    <a:gd name="T6" fmla="*/ 206 w 215"/>
                    <a:gd name="T7" fmla="*/ 0 h 19"/>
                    <a:gd name="T8" fmla="*/ 9 w 215"/>
                    <a:gd name="T9" fmla="*/ 0 h 19"/>
                    <a:gd name="T10" fmla="*/ 0 w 215"/>
                    <a:gd name="T11" fmla="*/ 10 h 19"/>
                    <a:gd name="T12" fmla="*/ 9 w 215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5" h="19">
                      <a:moveTo>
                        <a:pt x="9" y="19"/>
                      </a:moveTo>
                      <a:cubicBezTo>
                        <a:pt x="206" y="19"/>
                        <a:pt x="206" y="19"/>
                        <a:pt x="206" y="19"/>
                      </a:cubicBezTo>
                      <a:cubicBezTo>
                        <a:pt x="211" y="19"/>
                        <a:pt x="215" y="15"/>
                        <a:pt x="215" y="10"/>
                      </a:cubicBezTo>
                      <a:cubicBezTo>
                        <a:pt x="215" y="5"/>
                        <a:pt x="211" y="0"/>
                        <a:pt x="206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Freeform 89">
                  <a:extLst>
                    <a:ext uri="{FF2B5EF4-FFF2-40B4-BE49-F238E27FC236}">
                      <a16:creationId xmlns:a16="http://schemas.microsoft.com/office/drawing/2014/main" id="{14EAD97F-DE01-2865-1643-357D1A2CF4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20964" y="1930401"/>
                  <a:ext cx="214313" cy="19050"/>
                </a:xfrm>
                <a:custGeom>
                  <a:avLst/>
                  <a:gdLst>
                    <a:gd name="T0" fmla="*/ 9 w 215"/>
                    <a:gd name="T1" fmla="*/ 19 h 19"/>
                    <a:gd name="T2" fmla="*/ 206 w 215"/>
                    <a:gd name="T3" fmla="*/ 19 h 19"/>
                    <a:gd name="T4" fmla="*/ 215 w 215"/>
                    <a:gd name="T5" fmla="*/ 9 h 19"/>
                    <a:gd name="T6" fmla="*/ 206 w 215"/>
                    <a:gd name="T7" fmla="*/ 0 h 19"/>
                    <a:gd name="T8" fmla="*/ 9 w 215"/>
                    <a:gd name="T9" fmla="*/ 0 h 19"/>
                    <a:gd name="T10" fmla="*/ 0 w 215"/>
                    <a:gd name="T11" fmla="*/ 9 h 19"/>
                    <a:gd name="T12" fmla="*/ 9 w 215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5" h="19">
                      <a:moveTo>
                        <a:pt x="9" y="19"/>
                      </a:moveTo>
                      <a:cubicBezTo>
                        <a:pt x="206" y="19"/>
                        <a:pt x="206" y="19"/>
                        <a:pt x="206" y="19"/>
                      </a:cubicBezTo>
                      <a:cubicBezTo>
                        <a:pt x="211" y="19"/>
                        <a:pt x="215" y="14"/>
                        <a:pt x="215" y="9"/>
                      </a:cubicBezTo>
                      <a:cubicBezTo>
                        <a:pt x="215" y="4"/>
                        <a:pt x="211" y="0"/>
                        <a:pt x="206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Freeform 90">
                  <a:extLst>
                    <a:ext uri="{FF2B5EF4-FFF2-40B4-BE49-F238E27FC236}">
                      <a16:creationId xmlns:a16="http://schemas.microsoft.com/office/drawing/2014/main" id="{0C624E0F-9B0D-8D2B-06D8-2A8BFC7B79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20964" y="1995488"/>
                  <a:ext cx="214313" cy="19050"/>
                </a:xfrm>
                <a:custGeom>
                  <a:avLst/>
                  <a:gdLst>
                    <a:gd name="T0" fmla="*/ 9 w 215"/>
                    <a:gd name="T1" fmla="*/ 19 h 19"/>
                    <a:gd name="T2" fmla="*/ 206 w 215"/>
                    <a:gd name="T3" fmla="*/ 19 h 19"/>
                    <a:gd name="T4" fmla="*/ 215 w 215"/>
                    <a:gd name="T5" fmla="*/ 10 h 19"/>
                    <a:gd name="T6" fmla="*/ 206 w 215"/>
                    <a:gd name="T7" fmla="*/ 0 h 19"/>
                    <a:gd name="T8" fmla="*/ 9 w 215"/>
                    <a:gd name="T9" fmla="*/ 0 h 19"/>
                    <a:gd name="T10" fmla="*/ 0 w 215"/>
                    <a:gd name="T11" fmla="*/ 10 h 19"/>
                    <a:gd name="T12" fmla="*/ 9 w 215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5" h="19">
                      <a:moveTo>
                        <a:pt x="9" y="19"/>
                      </a:moveTo>
                      <a:cubicBezTo>
                        <a:pt x="206" y="19"/>
                        <a:pt x="206" y="19"/>
                        <a:pt x="206" y="19"/>
                      </a:cubicBezTo>
                      <a:cubicBezTo>
                        <a:pt x="211" y="19"/>
                        <a:pt x="215" y="15"/>
                        <a:pt x="215" y="10"/>
                      </a:cubicBezTo>
                      <a:cubicBezTo>
                        <a:pt x="215" y="5"/>
                        <a:pt x="211" y="0"/>
                        <a:pt x="206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" name="Oval 91">
                  <a:extLst>
                    <a:ext uri="{FF2B5EF4-FFF2-40B4-BE49-F238E27FC236}">
                      <a16:creationId xmlns:a16="http://schemas.microsoft.com/office/drawing/2014/main" id="{703726BD-AAA0-629E-2E4A-8B16641D22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65376" y="1716088"/>
                  <a:ext cx="46038" cy="444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2" name="Oval 92">
                  <a:extLst>
                    <a:ext uri="{FF2B5EF4-FFF2-40B4-BE49-F238E27FC236}">
                      <a16:creationId xmlns:a16="http://schemas.microsoft.com/office/drawing/2014/main" id="{C518CF7A-A789-380F-D183-F7BFCFE2CD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19351" y="1716088"/>
                  <a:ext cx="44450" cy="444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3" name="Oval 93">
                  <a:extLst>
                    <a:ext uri="{FF2B5EF4-FFF2-40B4-BE49-F238E27FC236}">
                      <a16:creationId xmlns:a16="http://schemas.microsoft.com/office/drawing/2014/main" id="{FF319A2A-CA91-8501-5516-735F56DED9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0151" y="1716088"/>
                  <a:ext cx="44450" cy="444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279">
                <a:extLst>
                  <a:ext uri="{FF2B5EF4-FFF2-40B4-BE49-F238E27FC236}">
                    <a16:creationId xmlns:a16="http://schemas.microsoft.com/office/drawing/2014/main" id="{A417D083-64A6-28F6-C3FB-2C0B88C6C107}"/>
                  </a:ext>
                </a:extLst>
              </p:cNvPr>
              <p:cNvGrpSpPr/>
              <p:nvPr/>
            </p:nvGrpSpPr>
            <p:grpSpPr>
              <a:xfrm>
                <a:off x="3355355" y="2756177"/>
                <a:ext cx="449263" cy="422275"/>
                <a:chOff x="3103564" y="1682751"/>
                <a:chExt cx="449263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09" name="Freeform 94">
                  <a:extLst>
                    <a:ext uri="{FF2B5EF4-FFF2-40B4-BE49-F238E27FC236}">
                      <a16:creationId xmlns:a16="http://schemas.microsoft.com/office/drawing/2014/main" id="{15B90E19-C2C9-C3F8-F2B5-DA2D514923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3564" y="1825626"/>
                  <a:ext cx="449263" cy="279400"/>
                </a:xfrm>
                <a:custGeom>
                  <a:avLst/>
                  <a:gdLst>
                    <a:gd name="T0" fmla="*/ 441 w 451"/>
                    <a:gd name="T1" fmla="*/ 0 h 281"/>
                    <a:gd name="T2" fmla="*/ 432 w 451"/>
                    <a:gd name="T3" fmla="*/ 9 h 281"/>
                    <a:gd name="T4" fmla="*/ 432 w 451"/>
                    <a:gd name="T5" fmla="*/ 258 h 281"/>
                    <a:gd name="T6" fmla="*/ 428 w 451"/>
                    <a:gd name="T7" fmla="*/ 262 h 281"/>
                    <a:gd name="T8" fmla="*/ 22 w 451"/>
                    <a:gd name="T9" fmla="*/ 262 h 281"/>
                    <a:gd name="T10" fmla="*/ 18 w 451"/>
                    <a:gd name="T11" fmla="*/ 258 h 281"/>
                    <a:gd name="T12" fmla="*/ 18 w 451"/>
                    <a:gd name="T13" fmla="*/ 9 h 281"/>
                    <a:gd name="T14" fmla="*/ 9 w 451"/>
                    <a:gd name="T15" fmla="*/ 0 h 281"/>
                    <a:gd name="T16" fmla="*/ 0 w 451"/>
                    <a:gd name="T17" fmla="*/ 9 h 281"/>
                    <a:gd name="T18" fmla="*/ 0 w 451"/>
                    <a:gd name="T19" fmla="*/ 258 h 281"/>
                    <a:gd name="T20" fmla="*/ 22 w 451"/>
                    <a:gd name="T21" fmla="*/ 281 h 281"/>
                    <a:gd name="T22" fmla="*/ 428 w 451"/>
                    <a:gd name="T23" fmla="*/ 281 h 281"/>
                    <a:gd name="T24" fmla="*/ 451 w 451"/>
                    <a:gd name="T25" fmla="*/ 258 h 281"/>
                    <a:gd name="T26" fmla="*/ 451 w 451"/>
                    <a:gd name="T27" fmla="*/ 9 h 281"/>
                    <a:gd name="T28" fmla="*/ 441 w 451"/>
                    <a:gd name="T29" fmla="*/ 0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51" h="281">
                      <a:moveTo>
                        <a:pt x="441" y="0"/>
                      </a:moveTo>
                      <a:cubicBezTo>
                        <a:pt x="436" y="0"/>
                        <a:pt x="432" y="4"/>
                        <a:pt x="432" y="9"/>
                      </a:cubicBezTo>
                      <a:cubicBezTo>
                        <a:pt x="432" y="258"/>
                        <a:pt x="432" y="258"/>
                        <a:pt x="432" y="258"/>
                      </a:cubicBezTo>
                      <a:cubicBezTo>
                        <a:pt x="432" y="260"/>
                        <a:pt x="430" y="262"/>
                        <a:pt x="428" y="262"/>
                      </a:cubicBezTo>
                      <a:cubicBezTo>
                        <a:pt x="22" y="262"/>
                        <a:pt x="22" y="262"/>
                        <a:pt x="22" y="262"/>
                      </a:cubicBezTo>
                      <a:cubicBezTo>
                        <a:pt x="20" y="262"/>
                        <a:pt x="18" y="260"/>
                        <a:pt x="18" y="258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8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258"/>
                        <a:pt x="0" y="258"/>
                        <a:pt x="0" y="258"/>
                      </a:cubicBezTo>
                      <a:cubicBezTo>
                        <a:pt x="0" y="271"/>
                        <a:pt x="10" y="281"/>
                        <a:pt x="22" y="281"/>
                      </a:cubicBezTo>
                      <a:cubicBezTo>
                        <a:pt x="428" y="281"/>
                        <a:pt x="428" y="281"/>
                        <a:pt x="428" y="281"/>
                      </a:cubicBezTo>
                      <a:cubicBezTo>
                        <a:pt x="441" y="281"/>
                        <a:pt x="451" y="271"/>
                        <a:pt x="451" y="258"/>
                      </a:cubicBezTo>
                      <a:cubicBezTo>
                        <a:pt x="451" y="9"/>
                        <a:pt x="451" y="9"/>
                        <a:pt x="451" y="9"/>
                      </a:cubicBezTo>
                      <a:cubicBezTo>
                        <a:pt x="451" y="4"/>
                        <a:pt x="446" y="0"/>
                        <a:pt x="4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Freeform 95">
                  <a:extLst>
                    <a:ext uri="{FF2B5EF4-FFF2-40B4-BE49-F238E27FC236}">
                      <a16:creationId xmlns:a16="http://schemas.microsoft.com/office/drawing/2014/main" id="{646452EB-77DC-2618-6960-7F4E294BB2E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155951" y="1838326"/>
                  <a:ext cx="342900" cy="214313"/>
                </a:xfrm>
                <a:custGeom>
                  <a:avLst/>
                  <a:gdLst>
                    <a:gd name="T0" fmla="*/ 0 w 346"/>
                    <a:gd name="T1" fmla="*/ 154 h 215"/>
                    <a:gd name="T2" fmla="*/ 26 w 346"/>
                    <a:gd name="T3" fmla="*/ 163 h 215"/>
                    <a:gd name="T4" fmla="*/ 36 w 346"/>
                    <a:gd name="T5" fmla="*/ 215 h 215"/>
                    <a:gd name="T6" fmla="*/ 45 w 346"/>
                    <a:gd name="T7" fmla="*/ 163 h 215"/>
                    <a:gd name="T8" fmla="*/ 118 w 346"/>
                    <a:gd name="T9" fmla="*/ 206 h 215"/>
                    <a:gd name="T10" fmla="*/ 137 w 346"/>
                    <a:gd name="T11" fmla="*/ 206 h 215"/>
                    <a:gd name="T12" fmla="*/ 210 w 346"/>
                    <a:gd name="T13" fmla="*/ 163 h 215"/>
                    <a:gd name="T14" fmla="*/ 219 w 346"/>
                    <a:gd name="T15" fmla="*/ 215 h 215"/>
                    <a:gd name="T16" fmla="*/ 228 w 346"/>
                    <a:gd name="T17" fmla="*/ 163 h 215"/>
                    <a:gd name="T18" fmla="*/ 301 w 346"/>
                    <a:gd name="T19" fmla="*/ 206 h 215"/>
                    <a:gd name="T20" fmla="*/ 320 w 346"/>
                    <a:gd name="T21" fmla="*/ 206 h 215"/>
                    <a:gd name="T22" fmla="*/ 337 w 346"/>
                    <a:gd name="T23" fmla="*/ 163 h 215"/>
                    <a:gd name="T24" fmla="*/ 337 w 346"/>
                    <a:gd name="T25" fmla="*/ 144 h 215"/>
                    <a:gd name="T26" fmla="*/ 320 w 346"/>
                    <a:gd name="T27" fmla="*/ 84 h 215"/>
                    <a:gd name="T28" fmla="*/ 346 w 346"/>
                    <a:gd name="T29" fmla="*/ 75 h 215"/>
                    <a:gd name="T30" fmla="*/ 320 w 346"/>
                    <a:gd name="T31" fmla="*/ 66 h 215"/>
                    <a:gd name="T32" fmla="*/ 311 w 346"/>
                    <a:gd name="T33" fmla="*/ 0 h 215"/>
                    <a:gd name="T34" fmla="*/ 301 w 346"/>
                    <a:gd name="T35" fmla="*/ 66 h 215"/>
                    <a:gd name="T36" fmla="*/ 228 w 346"/>
                    <a:gd name="T37" fmla="*/ 10 h 215"/>
                    <a:gd name="T38" fmla="*/ 210 w 346"/>
                    <a:gd name="T39" fmla="*/ 10 h 215"/>
                    <a:gd name="T40" fmla="*/ 137 w 346"/>
                    <a:gd name="T41" fmla="*/ 66 h 215"/>
                    <a:gd name="T42" fmla="*/ 127 w 346"/>
                    <a:gd name="T43" fmla="*/ 0 h 215"/>
                    <a:gd name="T44" fmla="*/ 118 w 346"/>
                    <a:gd name="T45" fmla="*/ 66 h 215"/>
                    <a:gd name="T46" fmla="*/ 45 w 346"/>
                    <a:gd name="T47" fmla="*/ 10 h 215"/>
                    <a:gd name="T48" fmla="*/ 26 w 346"/>
                    <a:gd name="T49" fmla="*/ 10 h 215"/>
                    <a:gd name="T50" fmla="*/ 9 w 346"/>
                    <a:gd name="T51" fmla="*/ 66 h 215"/>
                    <a:gd name="T52" fmla="*/ 9 w 346"/>
                    <a:gd name="T53" fmla="*/ 84 h 215"/>
                    <a:gd name="T54" fmla="*/ 26 w 346"/>
                    <a:gd name="T55" fmla="*/ 144 h 215"/>
                    <a:gd name="T56" fmla="*/ 301 w 346"/>
                    <a:gd name="T57" fmla="*/ 84 h 215"/>
                    <a:gd name="T58" fmla="*/ 228 w 346"/>
                    <a:gd name="T59" fmla="*/ 144 h 215"/>
                    <a:gd name="T60" fmla="*/ 301 w 346"/>
                    <a:gd name="T61" fmla="*/ 84 h 215"/>
                    <a:gd name="T62" fmla="*/ 210 w 346"/>
                    <a:gd name="T63" fmla="*/ 144 h 215"/>
                    <a:gd name="T64" fmla="*/ 137 w 346"/>
                    <a:gd name="T65" fmla="*/ 84 h 215"/>
                    <a:gd name="T66" fmla="*/ 45 w 346"/>
                    <a:gd name="T67" fmla="*/ 84 h 215"/>
                    <a:gd name="T68" fmla="*/ 118 w 346"/>
                    <a:gd name="T69" fmla="*/ 144 h 215"/>
                    <a:gd name="T70" fmla="*/ 45 w 346"/>
                    <a:gd name="T71" fmla="*/ 84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46" h="215">
                      <a:moveTo>
                        <a:pt x="9" y="144"/>
                      </a:moveTo>
                      <a:cubicBezTo>
                        <a:pt x="4" y="144"/>
                        <a:pt x="0" y="148"/>
                        <a:pt x="0" y="154"/>
                      </a:cubicBezTo>
                      <a:cubicBezTo>
                        <a:pt x="0" y="159"/>
                        <a:pt x="4" y="163"/>
                        <a:pt x="9" y="163"/>
                      </a:cubicBezTo>
                      <a:cubicBezTo>
                        <a:pt x="26" y="163"/>
                        <a:pt x="26" y="163"/>
                        <a:pt x="26" y="163"/>
                      </a:cubicBezTo>
                      <a:cubicBezTo>
                        <a:pt x="26" y="206"/>
                        <a:pt x="26" y="206"/>
                        <a:pt x="26" y="206"/>
                      </a:cubicBezTo>
                      <a:cubicBezTo>
                        <a:pt x="26" y="211"/>
                        <a:pt x="30" y="215"/>
                        <a:pt x="36" y="215"/>
                      </a:cubicBezTo>
                      <a:cubicBezTo>
                        <a:pt x="41" y="215"/>
                        <a:pt x="45" y="211"/>
                        <a:pt x="45" y="206"/>
                      </a:cubicBezTo>
                      <a:cubicBezTo>
                        <a:pt x="45" y="163"/>
                        <a:pt x="45" y="163"/>
                        <a:pt x="45" y="163"/>
                      </a:cubicBezTo>
                      <a:cubicBezTo>
                        <a:pt x="118" y="163"/>
                        <a:pt x="118" y="163"/>
                        <a:pt x="118" y="163"/>
                      </a:cubicBezTo>
                      <a:cubicBezTo>
                        <a:pt x="118" y="206"/>
                        <a:pt x="118" y="206"/>
                        <a:pt x="118" y="206"/>
                      </a:cubicBezTo>
                      <a:cubicBezTo>
                        <a:pt x="118" y="211"/>
                        <a:pt x="122" y="215"/>
                        <a:pt x="127" y="215"/>
                      </a:cubicBezTo>
                      <a:cubicBezTo>
                        <a:pt x="132" y="215"/>
                        <a:pt x="137" y="211"/>
                        <a:pt x="137" y="206"/>
                      </a:cubicBezTo>
                      <a:cubicBezTo>
                        <a:pt x="137" y="163"/>
                        <a:pt x="137" y="163"/>
                        <a:pt x="137" y="163"/>
                      </a:cubicBezTo>
                      <a:cubicBezTo>
                        <a:pt x="210" y="163"/>
                        <a:pt x="210" y="163"/>
                        <a:pt x="210" y="163"/>
                      </a:cubicBezTo>
                      <a:cubicBezTo>
                        <a:pt x="210" y="206"/>
                        <a:pt x="210" y="206"/>
                        <a:pt x="210" y="206"/>
                      </a:cubicBezTo>
                      <a:cubicBezTo>
                        <a:pt x="210" y="211"/>
                        <a:pt x="214" y="215"/>
                        <a:pt x="219" y="215"/>
                      </a:cubicBezTo>
                      <a:cubicBezTo>
                        <a:pt x="224" y="215"/>
                        <a:pt x="228" y="211"/>
                        <a:pt x="228" y="206"/>
                      </a:cubicBezTo>
                      <a:cubicBezTo>
                        <a:pt x="228" y="163"/>
                        <a:pt x="228" y="163"/>
                        <a:pt x="228" y="163"/>
                      </a:cubicBezTo>
                      <a:cubicBezTo>
                        <a:pt x="301" y="163"/>
                        <a:pt x="301" y="163"/>
                        <a:pt x="301" y="163"/>
                      </a:cubicBezTo>
                      <a:cubicBezTo>
                        <a:pt x="301" y="206"/>
                        <a:pt x="301" y="206"/>
                        <a:pt x="301" y="206"/>
                      </a:cubicBezTo>
                      <a:cubicBezTo>
                        <a:pt x="301" y="211"/>
                        <a:pt x="306" y="215"/>
                        <a:pt x="311" y="215"/>
                      </a:cubicBezTo>
                      <a:cubicBezTo>
                        <a:pt x="316" y="215"/>
                        <a:pt x="320" y="211"/>
                        <a:pt x="320" y="206"/>
                      </a:cubicBezTo>
                      <a:cubicBezTo>
                        <a:pt x="320" y="163"/>
                        <a:pt x="320" y="163"/>
                        <a:pt x="320" y="163"/>
                      </a:cubicBezTo>
                      <a:cubicBezTo>
                        <a:pt x="337" y="163"/>
                        <a:pt x="337" y="163"/>
                        <a:pt x="337" y="163"/>
                      </a:cubicBezTo>
                      <a:cubicBezTo>
                        <a:pt x="342" y="163"/>
                        <a:pt x="346" y="159"/>
                        <a:pt x="346" y="154"/>
                      </a:cubicBezTo>
                      <a:cubicBezTo>
                        <a:pt x="346" y="148"/>
                        <a:pt x="342" y="144"/>
                        <a:pt x="337" y="144"/>
                      </a:cubicBezTo>
                      <a:cubicBezTo>
                        <a:pt x="320" y="144"/>
                        <a:pt x="320" y="144"/>
                        <a:pt x="320" y="144"/>
                      </a:cubicBezTo>
                      <a:cubicBezTo>
                        <a:pt x="320" y="84"/>
                        <a:pt x="320" y="84"/>
                        <a:pt x="320" y="84"/>
                      </a:cubicBezTo>
                      <a:cubicBezTo>
                        <a:pt x="337" y="84"/>
                        <a:pt x="337" y="84"/>
                        <a:pt x="337" y="84"/>
                      </a:cubicBezTo>
                      <a:cubicBezTo>
                        <a:pt x="342" y="84"/>
                        <a:pt x="346" y="80"/>
                        <a:pt x="346" y="75"/>
                      </a:cubicBezTo>
                      <a:cubicBezTo>
                        <a:pt x="346" y="70"/>
                        <a:pt x="342" y="66"/>
                        <a:pt x="337" y="66"/>
                      </a:cubicBezTo>
                      <a:cubicBezTo>
                        <a:pt x="320" y="66"/>
                        <a:pt x="320" y="66"/>
                        <a:pt x="320" y="66"/>
                      </a:cubicBezTo>
                      <a:cubicBezTo>
                        <a:pt x="320" y="10"/>
                        <a:pt x="320" y="10"/>
                        <a:pt x="320" y="10"/>
                      </a:cubicBezTo>
                      <a:cubicBezTo>
                        <a:pt x="320" y="4"/>
                        <a:pt x="316" y="0"/>
                        <a:pt x="311" y="0"/>
                      </a:cubicBezTo>
                      <a:cubicBezTo>
                        <a:pt x="306" y="0"/>
                        <a:pt x="301" y="4"/>
                        <a:pt x="301" y="10"/>
                      </a:cubicBezTo>
                      <a:cubicBezTo>
                        <a:pt x="301" y="66"/>
                        <a:pt x="301" y="66"/>
                        <a:pt x="301" y="66"/>
                      </a:cubicBezTo>
                      <a:cubicBezTo>
                        <a:pt x="228" y="66"/>
                        <a:pt x="228" y="66"/>
                        <a:pt x="228" y="66"/>
                      </a:cubicBezTo>
                      <a:cubicBezTo>
                        <a:pt x="228" y="10"/>
                        <a:pt x="228" y="10"/>
                        <a:pt x="228" y="10"/>
                      </a:cubicBezTo>
                      <a:cubicBezTo>
                        <a:pt x="228" y="4"/>
                        <a:pt x="224" y="0"/>
                        <a:pt x="219" y="0"/>
                      </a:cubicBezTo>
                      <a:cubicBezTo>
                        <a:pt x="214" y="0"/>
                        <a:pt x="210" y="4"/>
                        <a:pt x="210" y="10"/>
                      </a:cubicBezTo>
                      <a:cubicBezTo>
                        <a:pt x="210" y="66"/>
                        <a:pt x="210" y="66"/>
                        <a:pt x="210" y="66"/>
                      </a:cubicBezTo>
                      <a:cubicBezTo>
                        <a:pt x="137" y="66"/>
                        <a:pt x="137" y="66"/>
                        <a:pt x="137" y="66"/>
                      </a:cubicBezTo>
                      <a:cubicBezTo>
                        <a:pt x="137" y="10"/>
                        <a:pt x="137" y="10"/>
                        <a:pt x="137" y="10"/>
                      </a:cubicBezTo>
                      <a:cubicBezTo>
                        <a:pt x="137" y="4"/>
                        <a:pt x="132" y="0"/>
                        <a:pt x="127" y="0"/>
                      </a:cubicBezTo>
                      <a:cubicBezTo>
                        <a:pt x="122" y="0"/>
                        <a:pt x="118" y="4"/>
                        <a:pt x="118" y="10"/>
                      </a:cubicBezTo>
                      <a:cubicBezTo>
                        <a:pt x="118" y="66"/>
                        <a:pt x="118" y="66"/>
                        <a:pt x="118" y="66"/>
                      </a:cubicBezTo>
                      <a:cubicBezTo>
                        <a:pt x="45" y="66"/>
                        <a:pt x="45" y="66"/>
                        <a:pt x="45" y="66"/>
                      </a:cubicBezTo>
                      <a:cubicBezTo>
                        <a:pt x="45" y="10"/>
                        <a:pt x="45" y="10"/>
                        <a:pt x="45" y="10"/>
                      </a:cubicBezTo>
                      <a:cubicBezTo>
                        <a:pt x="45" y="4"/>
                        <a:pt x="41" y="0"/>
                        <a:pt x="36" y="0"/>
                      </a:cubicBezTo>
                      <a:cubicBezTo>
                        <a:pt x="30" y="0"/>
                        <a:pt x="26" y="4"/>
                        <a:pt x="26" y="10"/>
                      </a:cubicBezTo>
                      <a:cubicBezTo>
                        <a:pt x="26" y="66"/>
                        <a:pt x="26" y="66"/>
                        <a:pt x="26" y="66"/>
                      </a:cubicBezTo>
                      <a:cubicBezTo>
                        <a:pt x="9" y="66"/>
                        <a:pt x="9" y="66"/>
                        <a:pt x="9" y="66"/>
                      </a:cubicBezTo>
                      <a:cubicBezTo>
                        <a:pt x="4" y="66"/>
                        <a:pt x="0" y="70"/>
                        <a:pt x="0" y="75"/>
                      </a:cubicBezTo>
                      <a:cubicBezTo>
                        <a:pt x="0" y="80"/>
                        <a:pt x="4" y="84"/>
                        <a:pt x="9" y="84"/>
                      </a:cubicBezTo>
                      <a:cubicBezTo>
                        <a:pt x="26" y="84"/>
                        <a:pt x="26" y="84"/>
                        <a:pt x="26" y="84"/>
                      </a:cubicBezTo>
                      <a:cubicBezTo>
                        <a:pt x="26" y="144"/>
                        <a:pt x="26" y="144"/>
                        <a:pt x="26" y="144"/>
                      </a:cubicBezTo>
                      <a:lnTo>
                        <a:pt x="9" y="144"/>
                      </a:lnTo>
                      <a:close/>
                      <a:moveTo>
                        <a:pt x="301" y="84"/>
                      </a:moveTo>
                      <a:cubicBezTo>
                        <a:pt x="301" y="144"/>
                        <a:pt x="301" y="144"/>
                        <a:pt x="301" y="144"/>
                      </a:cubicBezTo>
                      <a:cubicBezTo>
                        <a:pt x="228" y="144"/>
                        <a:pt x="228" y="144"/>
                        <a:pt x="228" y="144"/>
                      </a:cubicBezTo>
                      <a:cubicBezTo>
                        <a:pt x="228" y="84"/>
                        <a:pt x="228" y="84"/>
                        <a:pt x="228" y="84"/>
                      </a:cubicBezTo>
                      <a:lnTo>
                        <a:pt x="301" y="84"/>
                      </a:lnTo>
                      <a:close/>
                      <a:moveTo>
                        <a:pt x="210" y="84"/>
                      </a:moveTo>
                      <a:cubicBezTo>
                        <a:pt x="210" y="144"/>
                        <a:pt x="210" y="144"/>
                        <a:pt x="210" y="144"/>
                      </a:cubicBezTo>
                      <a:cubicBezTo>
                        <a:pt x="137" y="144"/>
                        <a:pt x="137" y="144"/>
                        <a:pt x="137" y="144"/>
                      </a:cubicBezTo>
                      <a:cubicBezTo>
                        <a:pt x="137" y="84"/>
                        <a:pt x="137" y="84"/>
                        <a:pt x="137" y="84"/>
                      </a:cubicBezTo>
                      <a:lnTo>
                        <a:pt x="210" y="84"/>
                      </a:lnTo>
                      <a:close/>
                      <a:moveTo>
                        <a:pt x="45" y="84"/>
                      </a:moveTo>
                      <a:cubicBezTo>
                        <a:pt x="118" y="84"/>
                        <a:pt x="118" y="84"/>
                        <a:pt x="118" y="84"/>
                      </a:cubicBezTo>
                      <a:cubicBezTo>
                        <a:pt x="118" y="144"/>
                        <a:pt x="118" y="144"/>
                        <a:pt x="118" y="144"/>
                      </a:cubicBezTo>
                      <a:cubicBezTo>
                        <a:pt x="45" y="144"/>
                        <a:pt x="45" y="144"/>
                        <a:pt x="45" y="144"/>
                      </a:cubicBezTo>
                      <a:lnTo>
                        <a:pt x="45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96">
                  <a:extLst>
                    <a:ext uri="{FF2B5EF4-FFF2-40B4-BE49-F238E27FC236}">
                      <a16:creationId xmlns:a16="http://schemas.microsoft.com/office/drawing/2014/main" id="{C5334FD3-5FF4-56CE-1C5A-08A7E4DEC5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3564" y="1708151"/>
                  <a:ext cx="449263" cy="96838"/>
                </a:xfrm>
                <a:custGeom>
                  <a:avLst/>
                  <a:gdLst>
                    <a:gd name="T0" fmla="*/ 431 w 451"/>
                    <a:gd name="T1" fmla="*/ 0 h 97"/>
                    <a:gd name="T2" fmla="*/ 376 w 451"/>
                    <a:gd name="T3" fmla="*/ 0 h 97"/>
                    <a:gd name="T4" fmla="*/ 366 w 451"/>
                    <a:gd name="T5" fmla="*/ 10 h 97"/>
                    <a:gd name="T6" fmla="*/ 376 w 451"/>
                    <a:gd name="T7" fmla="*/ 19 h 97"/>
                    <a:gd name="T8" fmla="*/ 431 w 451"/>
                    <a:gd name="T9" fmla="*/ 19 h 97"/>
                    <a:gd name="T10" fmla="*/ 432 w 451"/>
                    <a:gd name="T11" fmla="*/ 23 h 97"/>
                    <a:gd name="T12" fmla="*/ 432 w 451"/>
                    <a:gd name="T13" fmla="*/ 79 h 97"/>
                    <a:gd name="T14" fmla="*/ 18 w 451"/>
                    <a:gd name="T15" fmla="*/ 79 h 97"/>
                    <a:gd name="T16" fmla="*/ 18 w 451"/>
                    <a:gd name="T17" fmla="*/ 23 h 97"/>
                    <a:gd name="T18" fmla="*/ 22 w 451"/>
                    <a:gd name="T19" fmla="*/ 19 h 97"/>
                    <a:gd name="T20" fmla="*/ 74 w 451"/>
                    <a:gd name="T21" fmla="*/ 19 h 97"/>
                    <a:gd name="T22" fmla="*/ 84 w 451"/>
                    <a:gd name="T23" fmla="*/ 10 h 97"/>
                    <a:gd name="T24" fmla="*/ 74 w 451"/>
                    <a:gd name="T25" fmla="*/ 0 h 97"/>
                    <a:gd name="T26" fmla="*/ 22 w 451"/>
                    <a:gd name="T27" fmla="*/ 0 h 97"/>
                    <a:gd name="T28" fmla="*/ 0 w 451"/>
                    <a:gd name="T29" fmla="*/ 23 h 97"/>
                    <a:gd name="T30" fmla="*/ 0 w 451"/>
                    <a:gd name="T31" fmla="*/ 88 h 97"/>
                    <a:gd name="T32" fmla="*/ 9 w 451"/>
                    <a:gd name="T33" fmla="*/ 97 h 97"/>
                    <a:gd name="T34" fmla="*/ 441 w 451"/>
                    <a:gd name="T35" fmla="*/ 97 h 97"/>
                    <a:gd name="T36" fmla="*/ 451 w 451"/>
                    <a:gd name="T37" fmla="*/ 88 h 97"/>
                    <a:gd name="T38" fmla="*/ 451 w 451"/>
                    <a:gd name="T39" fmla="*/ 23 h 97"/>
                    <a:gd name="T40" fmla="*/ 431 w 451"/>
                    <a:gd name="T4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51" h="97">
                      <a:moveTo>
                        <a:pt x="431" y="0"/>
                      </a:moveTo>
                      <a:cubicBezTo>
                        <a:pt x="376" y="0"/>
                        <a:pt x="376" y="0"/>
                        <a:pt x="376" y="0"/>
                      </a:cubicBezTo>
                      <a:cubicBezTo>
                        <a:pt x="371" y="0"/>
                        <a:pt x="366" y="4"/>
                        <a:pt x="366" y="10"/>
                      </a:cubicBezTo>
                      <a:cubicBezTo>
                        <a:pt x="366" y="15"/>
                        <a:pt x="371" y="19"/>
                        <a:pt x="376" y="19"/>
                      </a:cubicBezTo>
                      <a:cubicBezTo>
                        <a:pt x="431" y="19"/>
                        <a:pt x="431" y="19"/>
                        <a:pt x="431" y="19"/>
                      </a:cubicBezTo>
                      <a:cubicBezTo>
                        <a:pt x="432" y="19"/>
                        <a:pt x="432" y="21"/>
                        <a:pt x="432" y="23"/>
                      </a:cubicBezTo>
                      <a:cubicBezTo>
                        <a:pt x="432" y="79"/>
                        <a:pt x="432" y="79"/>
                        <a:pt x="432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8" y="21"/>
                        <a:pt x="20" y="19"/>
                        <a:pt x="22" y="19"/>
                      </a:cubicBezTo>
                      <a:cubicBezTo>
                        <a:pt x="74" y="19"/>
                        <a:pt x="74" y="19"/>
                        <a:pt x="74" y="19"/>
                      </a:cubicBezTo>
                      <a:cubicBezTo>
                        <a:pt x="80" y="19"/>
                        <a:pt x="84" y="15"/>
                        <a:pt x="84" y="10"/>
                      </a:cubicBezTo>
                      <a:cubicBezTo>
                        <a:pt x="84" y="4"/>
                        <a:pt x="80" y="0"/>
                        <a:pt x="74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88"/>
                        <a:pt x="0" y="88"/>
                        <a:pt x="0" y="88"/>
                      </a:cubicBezTo>
                      <a:cubicBezTo>
                        <a:pt x="0" y="93"/>
                        <a:pt x="4" y="97"/>
                        <a:pt x="9" y="97"/>
                      </a:cubicBezTo>
                      <a:cubicBezTo>
                        <a:pt x="441" y="97"/>
                        <a:pt x="441" y="97"/>
                        <a:pt x="441" y="97"/>
                      </a:cubicBezTo>
                      <a:cubicBezTo>
                        <a:pt x="446" y="97"/>
                        <a:pt x="451" y="93"/>
                        <a:pt x="451" y="88"/>
                      </a:cubicBezTo>
                      <a:cubicBezTo>
                        <a:pt x="451" y="23"/>
                        <a:pt x="451" y="23"/>
                        <a:pt x="451" y="23"/>
                      </a:cubicBezTo>
                      <a:cubicBezTo>
                        <a:pt x="451" y="6"/>
                        <a:pt x="440" y="0"/>
                        <a:pt x="4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Freeform 97">
                  <a:extLst>
                    <a:ext uri="{FF2B5EF4-FFF2-40B4-BE49-F238E27FC236}">
                      <a16:creationId xmlns:a16="http://schemas.microsoft.com/office/drawing/2014/main" id="{F3143FA3-3EA2-523F-EEB9-F69EAD38EE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6439" y="1708151"/>
                  <a:ext cx="161925" cy="19050"/>
                </a:xfrm>
                <a:custGeom>
                  <a:avLst/>
                  <a:gdLst>
                    <a:gd name="T0" fmla="*/ 9 w 163"/>
                    <a:gd name="T1" fmla="*/ 19 h 19"/>
                    <a:gd name="T2" fmla="*/ 153 w 163"/>
                    <a:gd name="T3" fmla="*/ 19 h 19"/>
                    <a:gd name="T4" fmla="*/ 163 w 163"/>
                    <a:gd name="T5" fmla="*/ 10 h 19"/>
                    <a:gd name="T6" fmla="*/ 153 w 163"/>
                    <a:gd name="T7" fmla="*/ 0 h 19"/>
                    <a:gd name="T8" fmla="*/ 9 w 163"/>
                    <a:gd name="T9" fmla="*/ 0 h 19"/>
                    <a:gd name="T10" fmla="*/ 0 w 163"/>
                    <a:gd name="T11" fmla="*/ 10 h 19"/>
                    <a:gd name="T12" fmla="*/ 9 w 163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3" h="19">
                      <a:moveTo>
                        <a:pt x="9" y="19"/>
                      </a:moveTo>
                      <a:cubicBezTo>
                        <a:pt x="153" y="19"/>
                        <a:pt x="153" y="19"/>
                        <a:pt x="153" y="19"/>
                      </a:cubicBezTo>
                      <a:cubicBezTo>
                        <a:pt x="158" y="19"/>
                        <a:pt x="163" y="15"/>
                        <a:pt x="163" y="10"/>
                      </a:cubicBezTo>
                      <a:cubicBezTo>
                        <a:pt x="163" y="4"/>
                        <a:pt x="158" y="0"/>
                        <a:pt x="153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Freeform 98">
                  <a:extLst>
                    <a:ext uri="{FF2B5EF4-FFF2-40B4-BE49-F238E27FC236}">
                      <a16:creationId xmlns:a16="http://schemas.microsoft.com/office/drawing/2014/main" id="{1F3AAC40-2F32-B834-2DF3-E2637711A0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06751" y="1682751"/>
                  <a:ext cx="19050" cy="69850"/>
                </a:xfrm>
                <a:custGeom>
                  <a:avLst/>
                  <a:gdLst>
                    <a:gd name="T0" fmla="*/ 10 w 19"/>
                    <a:gd name="T1" fmla="*/ 71 h 71"/>
                    <a:gd name="T2" fmla="*/ 19 w 19"/>
                    <a:gd name="T3" fmla="*/ 62 h 71"/>
                    <a:gd name="T4" fmla="*/ 19 w 19"/>
                    <a:gd name="T5" fmla="*/ 9 h 71"/>
                    <a:gd name="T6" fmla="*/ 10 w 19"/>
                    <a:gd name="T7" fmla="*/ 0 h 71"/>
                    <a:gd name="T8" fmla="*/ 0 w 19"/>
                    <a:gd name="T9" fmla="*/ 9 h 71"/>
                    <a:gd name="T10" fmla="*/ 0 w 19"/>
                    <a:gd name="T11" fmla="*/ 62 h 71"/>
                    <a:gd name="T12" fmla="*/ 10 w 19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71">
                      <a:moveTo>
                        <a:pt x="10" y="71"/>
                      </a:moveTo>
                      <a:cubicBezTo>
                        <a:pt x="15" y="71"/>
                        <a:pt x="19" y="67"/>
                        <a:pt x="19" y="62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4"/>
                        <a:pt x="15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0" y="67"/>
                        <a:pt x="5" y="71"/>
                        <a:pt x="10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Freeform 99">
                  <a:extLst>
                    <a:ext uri="{FF2B5EF4-FFF2-40B4-BE49-F238E27FC236}">
                      <a16:creationId xmlns:a16="http://schemas.microsoft.com/office/drawing/2014/main" id="{013B06F3-2ABE-327D-0DE5-2C42F002CD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9001" y="1682751"/>
                  <a:ext cx="19050" cy="69850"/>
                </a:xfrm>
                <a:custGeom>
                  <a:avLst/>
                  <a:gdLst>
                    <a:gd name="T0" fmla="*/ 9 w 19"/>
                    <a:gd name="T1" fmla="*/ 71 h 71"/>
                    <a:gd name="T2" fmla="*/ 19 w 19"/>
                    <a:gd name="T3" fmla="*/ 62 h 71"/>
                    <a:gd name="T4" fmla="*/ 19 w 19"/>
                    <a:gd name="T5" fmla="*/ 9 h 71"/>
                    <a:gd name="T6" fmla="*/ 9 w 19"/>
                    <a:gd name="T7" fmla="*/ 0 h 71"/>
                    <a:gd name="T8" fmla="*/ 0 w 19"/>
                    <a:gd name="T9" fmla="*/ 9 h 71"/>
                    <a:gd name="T10" fmla="*/ 0 w 19"/>
                    <a:gd name="T11" fmla="*/ 62 h 71"/>
                    <a:gd name="T12" fmla="*/ 9 w 19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71">
                      <a:moveTo>
                        <a:pt x="9" y="71"/>
                      </a:moveTo>
                      <a:cubicBezTo>
                        <a:pt x="15" y="71"/>
                        <a:pt x="19" y="67"/>
                        <a:pt x="19" y="62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4"/>
                        <a:pt x="15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0" y="67"/>
                        <a:pt x="4" y="71"/>
                        <a:pt x="9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278">
                <a:extLst>
                  <a:ext uri="{FF2B5EF4-FFF2-40B4-BE49-F238E27FC236}">
                    <a16:creationId xmlns:a16="http://schemas.microsoft.com/office/drawing/2014/main" id="{BC96BA08-9A91-D431-DC2B-C56E4CC03CDC}"/>
                  </a:ext>
                </a:extLst>
              </p:cNvPr>
              <p:cNvGrpSpPr/>
              <p:nvPr/>
            </p:nvGrpSpPr>
            <p:grpSpPr>
              <a:xfrm>
                <a:off x="4150692" y="2756177"/>
                <a:ext cx="461963" cy="423862"/>
                <a:chOff x="3898901" y="1682751"/>
                <a:chExt cx="461963" cy="423862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05" name="Freeform 100">
                  <a:extLst>
                    <a:ext uri="{FF2B5EF4-FFF2-40B4-BE49-F238E27FC236}">
                      <a16:creationId xmlns:a16="http://schemas.microsoft.com/office/drawing/2014/main" id="{6D94F36F-8C76-D08C-5D2B-23A1ED40FB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4301" y="1720851"/>
                  <a:ext cx="409575" cy="254000"/>
                </a:xfrm>
                <a:custGeom>
                  <a:avLst/>
                  <a:gdLst>
                    <a:gd name="T0" fmla="*/ 402 w 412"/>
                    <a:gd name="T1" fmla="*/ 0 h 255"/>
                    <a:gd name="T2" fmla="*/ 393 w 412"/>
                    <a:gd name="T3" fmla="*/ 10 h 255"/>
                    <a:gd name="T4" fmla="*/ 393 w 412"/>
                    <a:gd name="T5" fmla="*/ 232 h 255"/>
                    <a:gd name="T6" fmla="*/ 389 w 412"/>
                    <a:gd name="T7" fmla="*/ 236 h 255"/>
                    <a:gd name="T8" fmla="*/ 22 w 412"/>
                    <a:gd name="T9" fmla="*/ 236 h 255"/>
                    <a:gd name="T10" fmla="*/ 19 w 412"/>
                    <a:gd name="T11" fmla="*/ 232 h 255"/>
                    <a:gd name="T12" fmla="*/ 19 w 412"/>
                    <a:gd name="T13" fmla="*/ 10 h 255"/>
                    <a:gd name="T14" fmla="*/ 9 w 412"/>
                    <a:gd name="T15" fmla="*/ 0 h 255"/>
                    <a:gd name="T16" fmla="*/ 0 w 412"/>
                    <a:gd name="T17" fmla="*/ 10 h 255"/>
                    <a:gd name="T18" fmla="*/ 0 w 412"/>
                    <a:gd name="T19" fmla="*/ 232 h 255"/>
                    <a:gd name="T20" fmla="*/ 22 w 412"/>
                    <a:gd name="T21" fmla="*/ 255 h 255"/>
                    <a:gd name="T22" fmla="*/ 389 w 412"/>
                    <a:gd name="T23" fmla="*/ 255 h 255"/>
                    <a:gd name="T24" fmla="*/ 412 w 412"/>
                    <a:gd name="T25" fmla="*/ 232 h 255"/>
                    <a:gd name="T26" fmla="*/ 412 w 412"/>
                    <a:gd name="T27" fmla="*/ 10 h 255"/>
                    <a:gd name="T28" fmla="*/ 402 w 412"/>
                    <a:gd name="T29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12" h="255">
                      <a:moveTo>
                        <a:pt x="402" y="0"/>
                      </a:moveTo>
                      <a:cubicBezTo>
                        <a:pt x="397" y="0"/>
                        <a:pt x="393" y="4"/>
                        <a:pt x="393" y="10"/>
                      </a:cubicBezTo>
                      <a:cubicBezTo>
                        <a:pt x="393" y="232"/>
                        <a:pt x="393" y="232"/>
                        <a:pt x="393" y="232"/>
                      </a:cubicBezTo>
                      <a:cubicBezTo>
                        <a:pt x="393" y="234"/>
                        <a:pt x="391" y="236"/>
                        <a:pt x="389" y="236"/>
                      </a:cubicBezTo>
                      <a:cubicBezTo>
                        <a:pt x="22" y="236"/>
                        <a:pt x="22" y="236"/>
                        <a:pt x="22" y="236"/>
                      </a:cubicBezTo>
                      <a:cubicBezTo>
                        <a:pt x="20" y="236"/>
                        <a:pt x="19" y="234"/>
                        <a:pt x="19" y="232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4"/>
                        <a:pt x="15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232"/>
                        <a:pt x="0" y="232"/>
                        <a:pt x="0" y="232"/>
                      </a:cubicBezTo>
                      <a:cubicBezTo>
                        <a:pt x="0" y="245"/>
                        <a:pt x="10" y="255"/>
                        <a:pt x="22" y="255"/>
                      </a:cubicBezTo>
                      <a:cubicBezTo>
                        <a:pt x="389" y="255"/>
                        <a:pt x="389" y="255"/>
                        <a:pt x="389" y="255"/>
                      </a:cubicBezTo>
                      <a:cubicBezTo>
                        <a:pt x="402" y="255"/>
                        <a:pt x="412" y="245"/>
                        <a:pt x="412" y="232"/>
                      </a:cubicBezTo>
                      <a:cubicBezTo>
                        <a:pt x="412" y="10"/>
                        <a:pt x="412" y="10"/>
                        <a:pt x="412" y="10"/>
                      </a:cubicBezTo>
                      <a:cubicBezTo>
                        <a:pt x="412" y="4"/>
                        <a:pt x="408" y="0"/>
                        <a:pt x="4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Freeform 101">
                  <a:extLst>
                    <a:ext uri="{FF2B5EF4-FFF2-40B4-BE49-F238E27FC236}">
                      <a16:creationId xmlns:a16="http://schemas.microsoft.com/office/drawing/2014/main" id="{238F2E99-3F84-3D26-B984-D220084B43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98901" y="1682751"/>
                  <a:ext cx="461963" cy="19050"/>
                </a:xfrm>
                <a:custGeom>
                  <a:avLst/>
                  <a:gdLst>
                    <a:gd name="T0" fmla="*/ 455 w 464"/>
                    <a:gd name="T1" fmla="*/ 0 h 19"/>
                    <a:gd name="T2" fmla="*/ 9 w 464"/>
                    <a:gd name="T3" fmla="*/ 0 h 19"/>
                    <a:gd name="T4" fmla="*/ 0 w 464"/>
                    <a:gd name="T5" fmla="*/ 9 h 19"/>
                    <a:gd name="T6" fmla="*/ 9 w 464"/>
                    <a:gd name="T7" fmla="*/ 19 h 19"/>
                    <a:gd name="T8" fmla="*/ 455 w 464"/>
                    <a:gd name="T9" fmla="*/ 19 h 19"/>
                    <a:gd name="T10" fmla="*/ 464 w 464"/>
                    <a:gd name="T11" fmla="*/ 9 h 19"/>
                    <a:gd name="T12" fmla="*/ 455 w 464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4" h="19">
                      <a:moveTo>
                        <a:pt x="45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9"/>
                        <a:pt x="9" y="19"/>
                      </a:cubicBezTo>
                      <a:cubicBezTo>
                        <a:pt x="455" y="19"/>
                        <a:pt x="455" y="19"/>
                        <a:pt x="455" y="19"/>
                      </a:cubicBezTo>
                      <a:cubicBezTo>
                        <a:pt x="460" y="19"/>
                        <a:pt x="464" y="14"/>
                        <a:pt x="464" y="9"/>
                      </a:cubicBezTo>
                      <a:cubicBezTo>
                        <a:pt x="464" y="4"/>
                        <a:pt x="460" y="0"/>
                        <a:pt x="4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Freeform 102">
                  <a:extLst>
                    <a:ext uri="{FF2B5EF4-FFF2-40B4-BE49-F238E27FC236}">
                      <a16:creationId xmlns:a16="http://schemas.microsoft.com/office/drawing/2014/main" id="{6E9D5DFE-6DEC-60EF-8F33-90EFD30E74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7801" y="1760538"/>
                  <a:ext cx="280988" cy="123825"/>
                </a:xfrm>
                <a:custGeom>
                  <a:avLst/>
                  <a:gdLst>
                    <a:gd name="T0" fmla="*/ 96 w 282"/>
                    <a:gd name="T1" fmla="*/ 29 h 123"/>
                    <a:gd name="T2" fmla="*/ 84 w 282"/>
                    <a:gd name="T3" fmla="*/ 28 h 123"/>
                    <a:gd name="T4" fmla="*/ 5 w 282"/>
                    <a:gd name="T5" fmla="*/ 93 h 123"/>
                    <a:gd name="T6" fmla="*/ 4 w 282"/>
                    <a:gd name="T7" fmla="*/ 107 h 123"/>
                    <a:gd name="T8" fmla="*/ 17 w 282"/>
                    <a:gd name="T9" fmla="*/ 108 h 123"/>
                    <a:gd name="T10" fmla="*/ 89 w 282"/>
                    <a:gd name="T11" fmla="*/ 48 h 123"/>
                    <a:gd name="T12" fmla="*/ 161 w 282"/>
                    <a:gd name="T13" fmla="*/ 120 h 123"/>
                    <a:gd name="T14" fmla="*/ 168 w 282"/>
                    <a:gd name="T15" fmla="*/ 123 h 123"/>
                    <a:gd name="T16" fmla="*/ 175 w 282"/>
                    <a:gd name="T17" fmla="*/ 120 h 123"/>
                    <a:gd name="T18" fmla="*/ 264 w 282"/>
                    <a:gd name="T19" fmla="*/ 32 h 123"/>
                    <a:gd name="T20" fmla="*/ 264 w 282"/>
                    <a:gd name="T21" fmla="*/ 74 h 123"/>
                    <a:gd name="T22" fmla="*/ 273 w 282"/>
                    <a:gd name="T23" fmla="*/ 84 h 123"/>
                    <a:gd name="T24" fmla="*/ 282 w 282"/>
                    <a:gd name="T25" fmla="*/ 74 h 123"/>
                    <a:gd name="T26" fmla="*/ 282 w 282"/>
                    <a:gd name="T27" fmla="*/ 9 h 123"/>
                    <a:gd name="T28" fmla="*/ 282 w 282"/>
                    <a:gd name="T29" fmla="*/ 7 h 123"/>
                    <a:gd name="T30" fmla="*/ 282 w 282"/>
                    <a:gd name="T31" fmla="*/ 6 h 123"/>
                    <a:gd name="T32" fmla="*/ 282 w 282"/>
                    <a:gd name="T33" fmla="*/ 5 h 123"/>
                    <a:gd name="T34" fmla="*/ 281 w 282"/>
                    <a:gd name="T35" fmla="*/ 4 h 123"/>
                    <a:gd name="T36" fmla="*/ 281 w 282"/>
                    <a:gd name="T37" fmla="*/ 4 h 123"/>
                    <a:gd name="T38" fmla="*/ 280 w 282"/>
                    <a:gd name="T39" fmla="*/ 2 h 123"/>
                    <a:gd name="T40" fmla="*/ 280 w 282"/>
                    <a:gd name="T41" fmla="*/ 2 h 123"/>
                    <a:gd name="T42" fmla="*/ 279 w 282"/>
                    <a:gd name="T43" fmla="*/ 2 h 123"/>
                    <a:gd name="T44" fmla="*/ 278 w 282"/>
                    <a:gd name="T45" fmla="*/ 1 h 123"/>
                    <a:gd name="T46" fmla="*/ 277 w 282"/>
                    <a:gd name="T47" fmla="*/ 1 h 123"/>
                    <a:gd name="T48" fmla="*/ 277 w 282"/>
                    <a:gd name="T49" fmla="*/ 0 h 123"/>
                    <a:gd name="T50" fmla="*/ 276 w 282"/>
                    <a:gd name="T51" fmla="*/ 0 h 123"/>
                    <a:gd name="T52" fmla="*/ 275 w 282"/>
                    <a:gd name="T53" fmla="*/ 0 h 123"/>
                    <a:gd name="T54" fmla="*/ 273 w 282"/>
                    <a:gd name="T55" fmla="*/ 0 h 123"/>
                    <a:gd name="T56" fmla="*/ 273 w 282"/>
                    <a:gd name="T57" fmla="*/ 0 h 123"/>
                    <a:gd name="T58" fmla="*/ 207 w 282"/>
                    <a:gd name="T59" fmla="*/ 0 h 123"/>
                    <a:gd name="T60" fmla="*/ 198 w 282"/>
                    <a:gd name="T61" fmla="*/ 9 h 123"/>
                    <a:gd name="T62" fmla="*/ 207 w 282"/>
                    <a:gd name="T63" fmla="*/ 18 h 123"/>
                    <a:gd name="T64" fmla="*/ 250 w 282"/>
                    <a:gd name="T65" fmla="*/ 18 h 123"/>
                    <a:gd name="T66" fmla="*/ 168 w 282"/>
                    <a:gd name="T67" fmla="*/ 101 h 123"/>
                    <a:gd name="T68" fmla="*/ 96 w 282"/>
                    <a:gd name="T69" fmla="*/ 29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82" h="123">
                      <a:moveTo>
                        <a:pt x="96" y="29"/>
                      </a:moveTo>
                      <a:cubicBezTo>
                        <a:pt x="93" y="25"/>
                        <a:pt x="87" y="25"/>
                        <a:pt x="84" y="28"/>
                      </a:cubicBezTo>
                      <a:cubicBezTo>
                        <a:pt x="5" y="93"/>
                        <a:pt x="5" y="93"/>
                        <a:pt x="5" y="93"/>
                      </a:cubicBezTo>
                      <a:cubicBezTo>
                        <a:pt x="1" y="97"/>
                        <a:pt x="0" y="103"/>
                        <a:pt x="4" y="107"/>
                      </a:cubicBezTo>
                      <a:cubicBezTo>
                        <a:pt x="7" y="111"/>
                        <a:pt x="13" y="111"/>
                        <a:pt x="17" y="108"/>
                      </a:cubicBezTo>
                      <a:cubicBezTo>
                        <a:pt x="89" y="48"/>
                        <a:pt x="89" y="48"/>
                        <a:pt x="89" y="48"/>
                      </a:cubicBezTo>
                      <a:cubicBezTo>
                        <a:pt x="161" y="120"/>
                        <a:pt x="161" y="120"/>
                        <a:pt x="161" y="120"/>
                      </a:cubicBezTo>
                      <a:cubicBezTo>
                        <a:pt x="163" y="122"/>
                        <a:pt x="166" y="123"/>
                        <a:pt x="168" y="123"/>
                      </a:cubicBezTo>
                      <a:cubicBezTo>
                        <a:pt x="171" y="123"/>
                        <a:pt x="173" y="122"/>
                        <a:pt x="175" y="120"/>
                      </a:cubicBezTo>
                      <a:cubicBezTo>
                        <a:pt x="264" y="32"/>
                        <a:pt x="264" y="32"/>
                        <a:pt x="264" y="32"/>
                      </a:cubicBezTo>
                      <a:cubicBezTo>
                        <a:pt x="264" y="74"/>
                        <a:pt x="264" y="74"/>
                        <a:pt x="264" y="74"/>
                      </a:cubicBezTo>
                      <a:cubicBezTo>
                        <a:pt x="264" y="80"/>
                        <a:pt x="268" y="84"/>
                        <a:pt x="273" y="84"/>
                      </a:cubicBezTo>
                      <a:cubicBezTo>
                        <a:pt x="278" y="84"/>
                        <a:pt x="282" y="80"/>
                        <a:pt x="282" y="74"/>
                      </a:cubicBezTo>
                      <a:cubicBezTo>
                        <a:pt x="282" y="9"/>
                        <a:pt x="282" y="9"/>
                        <a:pt x="282" y="9"/>
                      </a:cubicBezTo>
                      <a:cubicBezTo>
                        <a:pt x="282" y="8"/>
                        <a:pt x="282" y="8"/>
                        <a:pt x="282" y="7"/>
                      </a:cubicBezTo>
                      <a:cubicBezTo>
                        <a:pt x="282" y="7"/>
                        <a:pt x="282" y="7"/>
                        <a:pt x="282" y="6"/>
                      </a:cubicBezTo>
                      <a:cubicBezTo>
                        <a:pt x="282" y="6"/>
                        <a:pt x="282" y="6"/>
                        <a:pt x="282" y="5"/>
                      </a:cubicBezTo>
                      <a:cubicBezTo>
                        <a:pt x="281" y="5"/>
                        <a:pt x="281" y="5"/>
                        <a:pt x="281" y="4"/>
                      </a:cubicBezTo>
                      <a:cubicBezTo>
                        <a:pt x="281" y="4"/>
                        <a:pt x="281" y="4"/>
                        <a:pt x="281" y="4"/>
                      </a:cubicBezTo>
                      <a:cubicBezTo>
                        <a:pt x="280" y="3"/>
                        <a:pt x="280" y="3"/>
                        <a:pt x="280" y="2"/>
                      </a:cubicBezTo>
                      <a:cubicBezTo>
                        <a:pt x="280" y="2"/>
                        <a:pt x="280" y="2"/>
                        <a:pt x="280" y="2"/>
                      </a:cubicBezTo>
                      <a:cubicBezTo>
                        <a:pt x="280" y="2"/>
                        <a:pt x="279" y="2"/>
                        <a:pt x="279" y="2"/>
                      </a:cubicBezTo>
                      <a:cubicBezTo>
                        <a:pt x="279" y="2"/>
                        <a:pt x="279" y="1"/>
                        <a:pt x="278" y="1"/>
                      </a:cubicBezTo>
                      <a:cubicBezTo>
                        <a:pt x="278" y="1"/>
                        <a:pt x="278" y="1"/>
                        <a:pt x="277" y="1"/>
                      </a:cubicBezTo>
                      <a:cubicBezTo>
                        <a:pt x="277" y="1"/>
                        <a:pt x="277" y="0"/>
                        <a:pt x="277" y="0"/>
                      </a:cubicBezTo>
                      <a:cubicBezTo>
                        <a:pt x="276" y="0"/>
                        <a:pt x="276" y="0"/>
                        <a:pt x="276" y="0"/>
                      </a:cubicBezTo>
                      <a:cubicBezTo>
                        <a:pt x="275" y="0"/>
                        <a:pt x="275" y="0"/>
                        <a:pt x="275" y="0"/>
                      </a:cubicBezTo>
                      <a:cubicBezTo>
                        <a:pt x="274" y="0"/>
                        <a:pt x="274" y="0"/>
                        <a:pt x="273" y="0"/>
                      </a:cubicBezTo>
                      <a:cubicBezTo>
                        <a:pt x="273" y="0"/>
                        <a:pt x="273" y="0"/>
                        <a:pt x="273" y="0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202" y="0"/>
                        <a:pt x="198" y="4"/>
                        <a:pt x="198" y="9"/>
                      </a:cubicBezTo>
                      <a:cubicBezTo>
                        <a:pt x="198" y="14"/>
                        <a:pt x="202" y="18"/>
                        <a:pt x="207" y="18"/>
                      </a:cubicBezTo>
                      <a:cubicBezTo>
                        <a:pt x="250" y="18"/>
                        <a:pt x="250" y="18"/>
                        <a:pt x="250" y="18"/>
                      </a:cubicBezTo>
                      <a:cubicBezTo>
                        <a:pt x="168" y="101"/>
                        <a:pt x="168" y="101"/>
                        <a:pt x="168" y="101"/>
                      </a:cubicBezTo>
                      <a:lnTo>
                        <a:pt x="96" y="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Freeform 103">
                  <a:extLst>
                    <a:ext uri="{FF2B5EF4-FFF2-40B4-BE49-F238E27FC236}">
                      <a16:creationId xmlns:a16="http://schemas.microsoft.com/office/drawing/2014/main" id="{2FFFE74E-0DE4-D6C9-9BB2-8EF4E961EB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7489" y="1995488"/>
                  <a:ext cx="203200" cy="111125"/>
                </a:xfrm>
                <a:custGeom>
                  <a:avLst/>
                  <a:gdLst>
                    <a:gd name="T0" fmla="*/ 198 w 204"/>
                    <a:gd name="T1" fmla="*/ 93 h 112"/>
                    <a:gd name="T2" fmla="*/ 110 w 204"/>
                    <a:gd name="T3" fmla="*/ 47 h 112"/>
                    <a:gd name="T4" fmla="*/ 111 w 204"/>
                    <a:gd name="T5" fmla="*/ 44 h 112"/>
                    <a:gd name="T6" fmla="*/ 111 w 204"/>
                    <a:gd name="T7" fmla="*/ 10 h 112"/>
                    <a:gd name="T8" fmla="*/ 102 w 204"/>
                    <a:gd name="T9" fmla="*/ 0 h 112"/>
                    <a:gd name="T10" fmla="*/ 93 w 204"/>
                    <a:gd name="T11" fmla="*/ 10 h 112"/>
                    <a:gd name="T12" fmla="*/ 93 w 204"/>
                    <a:gd name="T13" fmla="*/ 44 h 112"/>
                    <a:gd name="T14" fmla="*/ 93 w 204"/>
                    <a:gd name="T15" fmla="*/ 47 h 112"/>
                    <a:gd name="T16" fmla="*/ 6 w 204"/>
                    <a:gd name="T17" fmla="*/ 93 h 112"/>
                    <a:gd name="T18" fmla="*/ 2 w 204"/>
                    <a:gd name="T19" fmla="*/ 106 h 112"/>
                    <a:gd name="T20" fmla="*/ 15 w 204"/>
                    <a:gd name="T21" fmla="*/ 110 h 112"/>
                    <a:gd name="T22" fmla="*/ 102 w 204"/>
                    <a:gd name="T23" fmla="*/ 64 h 112"/>
                    <a:gd name="T24" fmla="*/ 189 w 204"/>
                    <a:gd name="T25" fmla="*/ 110 h 112"/>
                    <a:gd name="T26" fmla="*/ 194 w 204"/>
                    <a:gd name="T27" fmla="*/ 111 h 112"/>
                    <a:gd name="T28" fmla="*/ 202 w 204"/>
                    <a:gd name="T29" fmla="*/ 106 h 112"/>
                    <a:gd name="T30" fmla="*/ 198 w 204"/>
                    <a:gd name="T31" fmla="*/ 93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4" h="112">
                      <a:moveTo>
                        <a:pt x="198" y="93"/>
                      </a:moveTo>
                      <a:cubicBezTo>
                        <a:pt x="110" y="47"/>
                        <a:pt x="110" y="47"/>
                        <a:pt x="110" y="47"/>
                      </a:cubicBezTo>
                      <a:cubicBezTo>
                        <a:pt x="111" y="46"/>
                        <a:pt x="111" y="45"/>
                        <a:pt x="111" y="44"/>
                      </a:cubicBezTo>
                      <a:cubicBezTo>
                        <a:pt x="111" y="10"/>
                        <a:pt x="111" y="10"/>
                        <a:pt x="111" y="10"/>
                      </a:cubicBezTo>
                      <a:cubicBezTo>
                        <a:pt x="111" y="5"/>
                        <a:pt x="107" y="0"/>
                        <a:pt x="102" y="0"/>
                      </a:cubicBezTo>
                      <a:cubicBezTo>
                        <a:pt x="97" y="0"/>
                        <a:pt x="93" y="5"/>
                        <a:pt x="93" y="10"/>
                      </a:cubicBezTo>
                      <a:cubicBezTo>
                        <a:pt x="93" y="44"/>
                        <a:pt x="93" y="44"/>
                        <a:pt x="93" y="44"/>
                      </a:cubicBezTo>
                      <a:cubicBezTo>
                        <a:pt x="93" y="45"/>
                        <a:pt x="93" y="46"/>
                        <a:pt x="93" y="47"/>
                      </a:cubicBezTo>
                      <a:cubicBezTo>
                        <a:pt x="6" y="93"/>
                        <a:pt x="6" y="93"/>
                        <a:pt x="6" y="93"/>
                      </a:cubicBezTo>
                      <a:cubicBezTo>
                        <a:pt x="1" y="96"/>
                        <a:pt x="0" y="101"/>
                        <a:pt x="2" y="106"/>
                      </a:cubicBezTo>
                      <a:cubicBezTo>
                        <a:pt x="4" y="110"/>
                        <a:pt x="10" y="112"/>
                        <a:pt x="15" y="110"/>
                      </a:cubicBezTo>
                      <a:cubicBezTo>
                        <a:pt x="102" y="64"/>
                        <a:pt x="102" y="64"/>
                        <a:pt x="102" y="64"/>
                      </a:cubicBezTo>
                      <a:cubicBezTo>
                        <a:pt x="189" y="110"/>
                        <a:pt x="189" y="110"/>
                        <a:pt x="189" y="110"/>
                      </a:cubicBezTo>
                      <a:cubicBezTo>
                        <a:pt x="191" y="111"/>
                        <a:pt x="192" y="111"/>
                        <a:pt x="194" y="111"/>
                      </a:cubicBezTo>
                      <a:cubicBezTo>
                        <a:pt x="197" y="111"/>
                        <a:pt x="200" y="109"/>
                        <a:pt x="202" y="106"/>
                      </a:cubicBezTo>
                      <a:cubicBezTo>
                        <a:pt x="204" y="101"/>
                        <a:pt x="203" y="96"/>
                        <a:pt x="198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277">
                <a:extLst>
                  <a:ext uri="{FF2B5EF4-FFF2-40B4-BE49-F238E27FC236}">
                    <a16:creationId xmlns:a16="http://schemas.microsoft.com/office/drawing/2014/main" id="{27750D0C-8584-E1B4-5FFE-EF9295078481}"/>
                  </a:ext>
                </a:extLst>
              </p:cNvPr>
              <p:cNvGrpSpPr/>
              <p:nvPr/>
            </p:nvGrpSpPr>
            <p:grpSpPr>
              <a:xfrm>
                <a:off x="4906342" y="2756177"/>
                <a:ext cx="423863" cy="422275"/>
                <a:chOff x="4654551" y="1682751"/>
                <a:chExt cx="423863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02" name="Freeform 104">
                  <a:extLst>
                    <a:ext uri="{FF2B5EF4-FFF2-40B4-BE49-F238E27FC236}">
                      <a16:creationId xmlns:a16="http://schemas.microsoft.com/office/drawing/2014/main" id="{60D1AB61-5A9F-2665-6A07-5BBFB05B49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654551" y="1682751"/>
                  <a:ext cx="423863" cy="422275"/>
                </a:xfrm>
                <a:custGeom>
                  <a:avLst/>
                  <a:gdLst>
                    <a:gd name="T0" fmla="*/ 402 w 425"/>
                    <a:gd name="T1" fmla="*/ 0 h 425"/>
                    <a:gd name="T2" fmla="*/ 22 w 425"/>
                    <a:gd name="T3" fmla="*/ 0 h 425"/>
                    <a:gd name="T4" fmla="*/ 0 w 425"/>
                    <a:gd name="T5" fmla="*/ 22 h 425"/>
                    <a:gd name="T6" fmla="*/ 0 w 425"/>
                    <a:gd name="T7" fmla="*/ 402 h 425"/>
                    <a:gd name="T8" fmla="*/ 22 w 425"/>
                    <a:gd name="T9" fmla="*/ 425 h 425"/>
                    <a:gd name="T10" fmla="*/ 402 w 425"/>
                    <a:gd name="T11" fmla="*/ 425 h 425"/>
                    <a:gd name="T12" fmla="*/ 425 w 425"/>
                    <a:gd name="T13" fmla="*/ 402 h 425"/>
                    <a:gd name="T14" fmla="*/ 425 w 425"/>
                    <a:gd name="T15" fmla="*/ 22 h 425"/>
                    <a:gd name="T16" fmla="*/ 402 w 425"/>
                    <a:gd name="T17" fmla="*/ 0 h 425"/>
                    <a:gd name="T18" fmla="*/ 406 w 425"/>
                    <a:gd name="T19" fmla="*/ 402 h 425"/>
                    <a:gd name="T20" fmla="*/ 402 w 425"/>
                    <a:gd name="T21" fmla="*/ 406 h 425"/>
                    <a:gd name="T22" fmla="*/ 22 w 425"/>
                    <a:gd name="T23" fmla="*/ 406 h 425"/>
                    <a:gd name="T24" fmla="*/ 18 w 425"/>
                    <a:gd name="T25" fmla="*/ 402 h 425"/>
                    <a:gd name="T26" fmla="*/ 18 w 425"/>
                    <a:gd name="T27" fmla="*/ 22 h 425"/>
                    <a:gd name="T28" fmla="*/ 22 w 425"/>
                    <a:gd name="T29" fmla="*/ 19 h 425"/>
                    <a:gd name="T30" fmla="*/ 402 w 425"/>
                    <a:gd name="T31" fmla="*/ 19 h 425"/>
                    <a:gd name="T32" fmla="*/ 406 w 425"/>
                    <a:gd name="T33" fmla="*/ 22 h 425"/>
                    <a:gd name="T34" fmla="*/ 406 w 425"/>
                    <a:gd name="T35" fmla="*/ 402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25" h="425">
                      <a:moveTo>
                        <a:pt x="402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402"/>
                        <a:pt x="0" y="402"/>
                        <a:pt x="0" y="402"/>
                      </a:cubicBezTo>
                      <a:cubicBezTo>
                        <a:pt x="0" y="415"/>
                        <a:pt x="10" y="425"/>
                        <a:pt x="22" y="425"/>
                      </a:cubicBezTo>
                      <a:cubicBezTo>
                        <a:pt x="402" y="425"/>
                        <a:pt x="402" y="425"/>
                        <a:pt x="402" y="425"/>
                      </a:cubicBezTo>
                      <a:cubicBezTo>
                        <a:pt x="415" y="425"/>
                        <a:pt x="425" y="415"/>
                        <a:pt x="425" y="402"/>
                      </a:cubicBezTo>
                      <a:cubicBezTo>
                        <a:pt x="425" y="22"/>
                        <a:pt x="425" y="22"/>
                        <a:pt x="425" y="22"/>
                      </a:cubicBezTo>
                      <a:cubicBezTo>
                        <a:pt x="425" y="10"/>
                        <a:pt x="415" y="0"/>
                        <a:pt x="402" y="0"/>
                      </a:cubicBezTo>
                      <a:close/>
                      <a:moveTo>
                        <a:pt x="406" y="402"/>
                      </a:moveTo>
                      <a:cubicBezTo>
                        <a:pt x="406" y="404"/>
                        <a:pt x="404" y="406"/>
                        <a:pt x="402" y="406"/>
                      </a:cubicBezTo>
                      <a:cubicBezTo>
                        <a:pt x="22" y="406"/>
                        <a:pt x="22" y="406"/>
                        <a:pt x="22" y="406"/>
                      </a:cubicBezTo>
                      <a:cubicBezTo>
                        <a:pt x="20" y="406"/>
                        <a:pt x="18" y="404"/>
                        <a:pt x="18" y="402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8" y="20"/>
                        <a:pt x="20" y="19"/>
                        <a:pt x="22" y="19"/>
                      </a:cubicBezTo>
                      <a:cubicBezTo>
                        <a:pt x="402" y="19"/>
                        <a:pt x="402" y="19"/>
                        <a:pt x="402" y="19"/>
                      </a:cubicBezTo>
                      <a:cubicBezTo>
                        <a:pt x="404" y="19"/>
                        <a:pt x="406" y="20"/>
                        <a:pt x="406" y="22"/>
                      </a:cubicBezTo>
                      <a:lnTo>
                        <a:pt x="406" y="4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Freeform 105">
                  <a:extLst>
                    <a:ext uri="{FF2B5EF4-FFF2-40B4-BE49-F238E27FC236}">
                      <a16:creationId xmlns:a16="http://schemas.microsoft.com/office/drawing/2014/main" id="{F918EADB-2A01-BA48-5EB8-0E5CD80B25A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95851" y="1792288"/>
                  <a:ext cx="57150" cy="58738"/>
                </a:xfrm>
                <a:custGeom>
                  <a:avLst/>
                  <a:gdLst>
                    <a:gd name="T0" fmla="*/ 29 w 58"/>
                    <a:gd name="T1" fmla="*/ 58 h 58"/>
                    <a:gd name="T2" fmla="*/ 58 w 58"/>
                    <a:gd name="T3" fmla="*/ 29 h 58"/>
                    <a:gd name="T4" fmla="*/ 29 w 58"/>
                    <a:gd name="T5" fmla="*/ 0 h 58"/>
                    <a:gd name="T6" fmla="*/ 0 w 58"/>
                    <a:gd name="T7" fmla="*/ 29 h 58"/>
                    <a:gd name="T8" fmla="*/ 29 w 58"/>
                    <a:gd name="T9" fmla="*/ 58 h 58"/>
                    <a:gd name="T10" fmla="*/ 29 w 58"/>
                    <a:gd name="T11" fmla="*/ 19 h 58"/>
                    <a:gd name="T12" fmla="*/ 39 w 58"/>
                    <a:gd name="T13" fmla="*/ 29 h 58"/>
                    <a:gd name="T14" fmla="*/ 29 w 58"/>
                    <a:gd name="T15" fmla="*/ 40 h 58"/>
                    <a:gd name="T16" fmla="*/ 19 w 58"/>
                    <a:gd name="T17" fmla="*/ 29 h 58"/>
                    <a:gd name="T18" fmla="*/ 29 w 58"/>
                    <a:gd name="T19" fmla="*/ 1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8">
                      <a:moveTo>
                        <a:pt x="29" y="58"/>
                      </a:moveTo>
                      <a:cubicBezTo>
                        <a:pt x="45" y="58"/>
                        <a:pt x="58" y="45"/>
                        <a:pt x="58" y="29"/>
                      </a:cubicBezTo>
                      <a:cubicBezTo>
                        <a:pt x="58" y="13"/>
                        <a:pt x="45" y="0"/>
                        <a:pt x="29" y="0"/>
                      </a:cubicBezTo>
                      <a:cubicBezTo>
                        <a:pt x="13" y="0"/>
                        <a:pt x="0" y="13"/>
                        <a:pt x="0" y="29"/>
                      </a:cubicBezTo>
                      <a:cubicBezTo>
                        <a:pt x="0" y="45"/>
                        <a:pt x="13" y="58"/>
                        <a:pt x="29" y="58"/>
                      </a:cubicBezTo>
                      <a:close/>
                      <a:moveTo>
                        <a:pt x="29" y="19"/>
                      </a:moveTo>
                      <a:cubicBezTo>
                        <a:pt x="35" y="19"/>
                        <a:pt x="39" y="24"/>
                        <a:pt x="39" y="29"/>
                      </a:cubicBezTo>
                      <a:cubicBezTo>
                        <a:pt x="39" y="35"/>
                        <a:pt x="35" y="40"/>
                        <a:pt x="29" y="40"/>
                      </a:cubicBezTo>
                      <a:cubicBezTo>
                        <a:pt x="23" y="40"/>
                        <a:pt x="19" y="35"/>
                        <a:pt x="19" y="29"/>
                      </a:cubicBezTo>
                      <a:cubicBezTo>
                        <a:pt x="19" y="24"/>
                        <a:pt x="23" y="19"/>
                        <a:pt x="2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Freeform 106">
                  <a:extLst>
                    <a:ext uri="{FF2B5EF4-FFF2-40B4-BE49-F238E27FC236}">
                      <a16:creationId xmlns:a16="http://schemas.microsoft.com/office/drawing/2014/main" id="{D703CE4D-1C0A-7AD5-6289-DFD6E2FAFC1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06939" y="1733551"/>
                  <a:ext cx="319088" cy="280988"/>
                </a:xfrm>
                <a:custGeom>
                  <a:avLst/>
                  <a:gdLst>
                    <a:gd name="T0" fmla="*/ 311 w 320"/>
                    <a:gd name="T1" fmla="*/ 0 h 281"/>
                    <a:gd name="T2" fmla="*/ 10 w 320"/>
                    <a:gd name="T3" fmla="*/ 0 h 281"/>
                    <a:gd name="T4" fmla="*/ 0 w 320"/>
                    <a:gd name="T5" fmla="*/ 10 h 281"/>
                    <a:gd name="T6" fmla="*/ 0 w 320"/>
                    <a:gd name="T7" fmla="*/ 272 h 281"/>
                    <a:gd name="T8" fmla="*/ 10 w 320"/>
                    <a:gd name="T9" fmla="*/ 281 h 281"/>
                    <a:gd name="T10" fmla="*/ 311 w 320"/>
                    <a:gd name="T11" fmla="*/ 281 h 281"/>
                    <a:gd name="T12" fmla="*/ 320 w 320"/>
                    <a:gd name="T13" fmla="*/ 272 h 281"/>
                    <a:gd name="T14" fmla="*/ 320 w 320"/>
                    <a:gd name="T15" fmla="*/ 10 h 281"/>
                    <a:gd name="T16" fmla="*/ 311 w 320"/>
                    <a:gd name="T17" fmla="*/ 0 h 281"/>
                    <a:gd name="T18" fmla="*/ 302 w 320"/>
                    <a:gd name="T19" fmla="*/ 19 h 281"/>
                    <a:gd name="T20" fmla="*/ 302 w 320"/>
                    <a:gd name="T21" fmla="*/ 187 h 281"/>
                    <a:gd name="T22" fmla="*/ 279 w 320"/>
                    <a:gd name="T23" fmla="*/ 163 h 281"/>
                    <a:gd name="T24" fmla="*/ 279 w 320"/>
                    <a:gd name="T25" fmla="*/ 163 h 281"/>
                    <a:gd name="T26" fmla="*/ 261 w 320"/>
                    <a:gd name="T27" fmla="*/ 156 h 281"/>
                    <a:gd name="T28" fmla="*/ 261 w 320"/>
                    <a:gd name="T29" fmla="*/ 156 h 281"/>
                    <a:gd name="T30" fmla="*/ 244 w 320"/>
                    <a:gd name="T31" fmla="*/ 163 h 281"/>
                    <a:gd name="T32" fmla="*/ 200 w 320"/>
                    <a:gd name="T33" fmla="*/ 205 h 281"/>
                    <a:gd name="T34" fmla="*/ 108 w 320"/>
                    <a:gd name="T35" fmla="*/ 112 h 281"/>
                    <a:gd name="T36" fmla="*/ 90 w 320"/>
                    <a:gd name="T37" fmla="*/ 105 h 281"/>
                    <a:gd name="T38" fmla="*/ 73 w 320"/>
                    <a:gd name="T39" fmla="*/ 112 h 281"/>
                    <a:gd name="T40" fmla="*/ 19 w 320"/>
                    <a:gd name="T41" fmla="*/ 166 h 281"/>
                    <a:gd name="T42" fmla="*/ 19 w 320"/>
                    <a:gd name="T43" fmla="*/ 19 h 281"/>
                    <a:gd name="T44" fmla="*/ 302 w 320"/>
                    <a:gd name="T45" fmla="*/ 19 h 281"/>
                    <a:gd name="T46" fmla="*/ 19 w 320"/>
                    <a:gd name="T47" fmla="*/ 262 h 281"/>
                    <a:gd name="T48" fmla="*/ 19 w 320"/>
                    <a:gd name="T49" fmla="*/ 193 h 281"/>
                    <a:gd name="T50" fmla="*/ 19 w 320"/>
                    <a:gd name="T51" fmla="*/ 193 h 281"/>
                    <a:gd name="T52" fmla="*/ 86 w 320"/>
                    <a:gd name="T53" fmla="*/ 126 h 281"/>
                    <a:gd name="T54" fmla="*/ 95 w 320"/>
                    <a:gd name="T55" fmla="*/ 126 h 281"/>
                    <a:gd name="T56" fmla="*/ 193 w 320"/>
                    <a:gd name="T57" fmla="*/ 224 h 281"/>
                    <a:gd name="T58" fmla="*/ 200 w 320"/>
                    <a:gd name="T59" fmla="*/ 227 h 281"/>
                    <a:gd name="T60" fmla="*/ 206 w 320"/>
                    <a:gd name="T61" fmla="*/ 224 h 281"/>
                    <a:gd name="T62" fmla="*/ 257 w 320"/>
                    <a:gd name="T63" fmla="*/ 176 h 281"/>
                    <a:gd name="T64" fmla="*/ 261 w 320"/>
                    <a:gd name="T65" fmla="*/ 174 h 281"/>
                    <a:gd name="T66" fmla="*/ 261 w 320"/>
                    <a:gd name="T67" fmla="*/ 174 h 281"/>
                    <a:gd name="T68" fmla="*/ 266 w 320"/>
                    <a:gd name="T69" fmla="*/ 176 h 281"/>
                    <a:gd name="T70" fmla="*/ 302 w 320"/>
                    <a:gd name="T71" fmla="*/ 215 h 281"/>
                    <a:gd name="T72" fmla="*/ 302 w 320"/>
                    <a:gd name="T73" fmla="*/ 262 h 281"/>
                    <a:gd name="T74" fmla="*/ 19 w 320"/>
                    <a:gd name="T75" fmla="*/ 262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20" h="281">
                      <a:moveTo>
                        <a:pt x="311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272"/>
                        <a:pt x="0" y="272"/>
                        <a:pt x="0" y="272"/>
                      </a:cubicBezTo>
                      <a:cubicBezTo>
                        <a:pt x="0" y="277"/>
                        <a:pt x="4" y="281"/>
                        <a:pt x="10" y="281"/>
                      </a:cubicBezTo>
                      <a:cubicBezTo>
                        <a:pt x="311" y="281"/>
                        <a:pt x="311" y="281"/>
                        <a:pt x="311" y="281"/>
                      </a:cubicBezTo>
                      <a:cubicBezTo>
                        <a:pt x="316" y="281"/>
                        <a:pt x="320" y="277"/>
                        <a:pt x="320" y="272"/>
                      </a:cubicBezTo>
                      <a:cubicBezTo>
                        <a:pt x="320" y="10"/>
                        <a:pt x="320" y="10"/>
                        <a:pt x="320" y="10"/>
                      </a:cubicBezTo>
                      <a:cubicBezTo>
                        <a:pt x="320" y="5"/>
                        <a:pt x="316" y="0"/>
                        <a:pt x="311" y="0"/>
                      </a:cubicBezTo>
                      <a:close/>
                      <a:moveTo>
                        <a:pt x="302" y="19"/>
                      </a:moveTo>
                      <a:cubicBezTo>
                        <a:pt x="302" y="187"/>
                        <a:pt x="302" y="187"/>
                        <a:pt x="302" y="187"/>
                      </a:cubicBezTo>
                      <a:cubicBezTo>
                        <a:pt x="279" y="163"/>
                        <a:pt x="279" y="163"/>
                        <a:pt x="279" y="163"/>
                      </a:cubicBezTo>
                      <a:cubicBezTo>
                        <a:pt x="279" y="163"/>
                        <a:pt x="279" y="163"/>
                        <a:pt x="279" y="163"/>
                      </a:cubicBezTo>
                      <a:cubicBezTo>
                        <a:pt x="274" y="158"/>
                        <a:pt x="268" y="156"/>
                        <a:pt x="261" y="156"/>
                      </a:cubicBezTo>
                      <a:cubicBezTo>
                        <a:pt x="261" y="156"/>
                        <a:pt x="261" y="156"/>
                        <a:pt x="261" y="156"/>
                      </a:cubicBezTo>
                      <a:cubicBezTo>
                        <a:pt x="255" y="156"/>
                        <a:pt x="249" y="158"/>
                        <a:pt x="244" y="163"/>
                      </a:cubicBezTo>
                      <a:cubicBezTo>
                        <a:pt x="200" y="205"/>
                        <a:pt x="200" y="205"/>
                        <a:pt x="200" y="205"/>
                      </a:cubicBezTo>
                      <a:cubicBezTo>
                        <a:pt x="108" y="112"/>
                        <a:pt x="108" y="112"/>
                        <a:pt x="108" y="112"/>
                      </a:cubicBezTo>
                      <a:cubicBezTo>
                        <a:pt x="103" y="108"/>
                        <a:pt x="97" y="105"/>
                        <a:pt x="90" y="105"/>
                      </a:cubicBezTo>
                      <a:cubicBezTo>
                        <a:pt x="84" y="105"/>
                        <a:pt x="77" y="108"/>
                        <a:pt x="73" y="112"/>
                      </a:cubicBezTo>
                      <a:cubicBezTo>
                        <a:pt x="19" y="166"/>
                        <a:pt x="19" y="166"/>
                        <a:pt x="19" y="166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lnTo>
                        <a:pt x="302" y="19"/>
                      </a:lnTo>
                      <a:close/>
                      <a:moveTo>
                        <a:pt x="19" y="262"/>
                      </a:moveTo>
                      <a:cubicBezTo>
                        <a:pt x="19" y="193"/>
                        <a:pt x="19" y="193"/>
                        <a:pt x="19" y="193"/>
                      </a:cubicBezTo>
                      <a:cubicBezTo>
                        <a:pt x="19" y="193"/>
                        <a:pt x="19" y="193"/>
                        <a:pt x="19" y="193"/>
                      </a:cubicBezTo>
                      <a:cubicBezTo>
                        <a:pt x="86" y="126"/>
                        <a:pt x="86" y="126"/>
                        <a:pt x="86" y="126"/>
                      </a:cubicBezTo>
                      <a:cubicBezTo>
                        <a:pt x="88" y="123"/>
                        <a:pt x="92" y="123"/>
                        <a:pt x="95" y="126"/>
                      </a:cubicBezTo>
                      <a:cubicBezTo>
                        <a:pt x="193" y="224"/>
                        <a:pt x="193" y="224"/>
                        <a:pt x="193" y="224"/>
                      </a:cubicBezTo>
                      <a:cubicBezTo>
                        <a:pt x="195" y="226"/>
                        <a:pt x="197" y="227"/>
                        <a:pt x="200" y="227"/>
                      </a:cubicBezTo>
                      <a:cubicBezTo>
                        <a:pt x="202" y="227"/>
                        <a:pt x="205" y="226"/>
                        <a:pt x="206" y="224"/>
                      </a:cubicBezTo>
                      <a:cubicBezTo>
                        <a:pt x="257" y="176"/>
                        <a:pt x="257" y="176"/>
                        <a:pt x="257" y="176"/>
                      </a:cubicBezTo>
                      <a:cubicBezTo>
                        <a:pt x="258" y="175"/>
                        <a:pt x="260" y="174"/>
                        <a:pt x="261" y="174"/>
                      </a:cubicBezTo>
                      <a:cubicBezTo>
                        <a:pt x="261" y="174"/>
                        <a:pt x="261" y="174"/>
                        <a:pt x="261" y="174"/>
                      </a:cubicBezTo>
                      <a:cubicBezTo>
                        <a:pt x="263" y="174"/>
                        <a:pt x="265" y="175"/>
                        <a:pt x="266" y="176"/>
                      </a:cubicBezTo>
                      <a:cubicBezTo>
                        <a:pt x="302" y="215"/>
                        <a:pt x="302" y="215"/>
                        <a:pt x="302" y="215"/>
                      </a:cubicBezTo>
                      <a:cubicBezTo>
                        <a:pt x="302" y="262"/>
                        <a:pt x="302" y="262"/>
                        <a:pt x="302" y="262"/>
                      </a:cubicBezTo>
                      <a:lnTo>
                        <a:pt x="19" y="2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275">
                <a:extLst>
                  <a:ext uri="{FF2B5EF4-FFF2-40B4-BE49-F238E27FC236}">
                    <a16:creationId xmlns:a16="http://schemas.microsoft.com/office/drawing/2014/main" id="{51C65CE1-2615-9770-B000-BA77CE0ECD4C}"/>
                  </a:ext>
                </a:extLst>
              </p:cNvPr>
              <p:cNvGrpSpPr/>
              <p:nvPr/>
            </p:nvGrpSpPr>
            <p:grpSpPr>
              <a:xfrm>
                <a:off x="5798776" y="2756177"/>
                <a:ext cx="487363" cy="422275"/>
                <a:chOff x="6337301" y="1682751"/>
                <a:chExt cx="487363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86" name="Freeform 111">
                  <a:extLst>
                    <a:ext uri="{FF2B5EF4-FFF2-40B4-BE49-F238E27FC236}">
                      <a16:creationId xmlns:a16="http://schemas.microsoft.com/office/drawing/2014/main" id="{01CF63B4-0C04-D764-6B48-D84D67F56A8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37301" y="1682751"/>
                  <a:ext cx="487363" cy="422275"/>
                </a:xfrm>
                <a:custGeom>
                  <a:avLst/>
                  <a:gdLst>
                    <a:gd name="T0" fmla="*/ 468 w 490"/>
                    <a:gd name="T1" fmla="*/ 0 h 425"/>
                    <a:gd name="T2" fmla="*/ 389 w 490"/>
                    <a:gd name="T3" fmla="*/ 0 h 425"/>
                    <a:gd name="T4" fmla="*/ 101 w 490"/>
                    <a:gd name="T5" fmla="*/ 0 h 425"/>
                    <a:gd name="T6" fmla="*/ 22 w 490"/>
                    <a:gd name="T7" fmla="*/ 0 h 425"/>
                    <a:gd name="T8" fmla="*/ 0 w 490"/>
                    <a:gd name="T9" fmla="*/ 22 h 425"/>
                    <a:gd name="T10" fmla="*/ 0 w 490"/>
                    <a:gd name="T11" fmla="*/ 402 h 425"/>
                    <a:gd name="T12" fmla="*/ 22 w 490"/>
                    <a:gd name="T13" fmla="*/ 425 h 425"/>
                    <a:gd name="T14" fmla="*/ 101 w 490"/>
                    <a:gd name="T15" fmla="*/ 425 h 425"/>
                    <a:gd name="T16" fmla="*/ 389 w 490"/>
                    <a:gd name="T17" fmla="*/ 425 h 425"/>
                    <a:gd name="T18" fmla="*/ 468 w 490"/>
                    <a:gd name="T19" fmla="*/ 425 h 425"/>
                    <a:gd name="T20" fmla="*/ 490 w 490"/>
                    <a:gd name="T21" fmla="*/ 402 h 425"/>
                    <a:gd name="T22" fmla="*/ 490 w 490"/>
                    <a:gd name="T23" fmla="*/ 22 h 425"/>
                    <a:gd name="T24" fmla="*/ 468 w 490"/>
                    <a:gd name="T25" fmla="*/ 0 h 425"/>
                    <a:gd name="T26" fmla="*/ 19 w 490"/>
                    <a:gd name="T27" fmla="*/ 402 h 425"/>
                    <a:gd name="T28" fmla="*/ 19 w 490"/>
                    <a:gd name="T29" fmla="*/ 22 h 425"/>
                    <a:gd name="T30" fmla="*/ 22 w 490"/>
                    <a:gd name="T31" fmla="*/ 19 h 425"/>
                    <a:gd name="T32" fmla="*/ 92 w 490"/>
                    <a:gd name="T33" fmla="*/ 19 h 425"/>
                    <a:gd name="T34" fmla="*/ 92 w 490"/>
                    <a:gd name="T35" fmla="*/ 406 h 425"/>
                    <a:gd name="T36" fmla="*/ 22 w 490"/>
                    <a:gd name="T37" fmla="*/ 406 h 425"/>
                    <a:gd name="T38" fmla="*/ 19 w 490"/>
                    <a:gd name="T39" fmla="*/ 402 h 425"/>
                    <a:gd name="T40" fmla="*/ 110 w 490"/>
                    <a:gd name="T41" fmla="*/ 406 h 425"/>
                    <a:gd name="T42" fmla="*/ 110 w 490"/>
                    <a:gd name="T43" fmla="*/ 19 h 425"/>
                    <a:gd name="T44" fmla="*/ 380 w 490"/>
                    <a:gd name="T45" fmla="*/ 19 h 425"/>
                    <a:gd name="T46" fmla="*/ 380 w 490"/>
                    <a:gd name="T47" fmla="*/ 406 h 425"/>
                    <a:gd name="T48" fmla="*/ 110 w 490"/>
                    <a:gd name="T49" fmla="*/ 406 h 425"/>
                    <a:gd name="T50" fmla="*/ 472 w 490"/>
                    <a:gd name="T51" fmla="*/ 402 h 425"/>
                    <a:gd name="T52" fmla="*/ 468 w 490"/>
                    <a:gd name="T53" fmla="*/ 406 h 425"/>
                    <a:gd name="T54" fmla="*/ 399 w 490"/>
                    <a:gd name="T55" fmla="*/ 406 h 425"/>
                    <a:gd name="T56" fmla="*/ 399 w 490"/>
                    <a:gd name="T57" fmla="*/ 19 h 425"/>
                    <a:gd name="T58" fmla="*/ 468 w 490"/>
                    <a:gd name="T59" fmla="*/ 19 h 425"/>
                    <a:gd name="T60" fmla="*/ 472 w 490"/>
                    <a:gd name="T61" fmla="*/ 22 h 425"/>
                    <a:gd name="T62" fmla="*/ 472 w 490"/>
                    <a:gd name="T63" fmla="*/ 402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90" h="425">
                      <a:moveTo>
                        <a:pt x="468" y="0"/>
                      </a:moveTo>
                      <a:cubicBezTo>
                        <a:pt x="389" y="0"/>
                        <a:pt x="389" y="0"/>
                        <a:pt x="389" y="0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402"/>
                        <a:pt x="0" y="402"/>
                        <a:pt x="0" y="402"/>
                      </a:cubicBezTo>
                      <a:cubicBezTo>
                        <a:pt x="0" y="415"/>
                        <a:pt x="10" y="425"/>
                        <a:pt x="22" y="425"/>
                      </a:cubicBezTo>
                      <a:cubicBezTo>
                        <a:pt x="101" y="425"/>
                        <a:pt x="101" y="425"/>
                        <a:pt x="101" y="425"/>
                      </a:cubicBezTo>
                      <a:cubicBezTo>
                        <a:pt x="389" y="425"/>
                        <a:pt x="389" y="425"/>
                        <a:pt x="389" y="425"/>
                      </a:cubicBezTo>
                      <a:cubicBezTo>
                        <a:pt x="468" y="425"/>
                        <a:pt x="468" y="425"/>
                        <a:pt x="468" y="425"/>
                      </a:cubicBezTo>
                      <a:cubicBezTo>
                        <a:pt x="481" y="425"/>
                        <a:pt x="490" y="415"/>
                        <a:pt x="490" y="402"/>
                      </a:cubicBezTo>
                      <a:cubicBezTo>
                        <a:pt x="490" y="22"/>
                        <a:pt x="490" y="22"/>
                        <a:pt x="490" y="22"/>
                      </a:cubicBezTo>
                      <a:cubicBezTo>
                        <a:pt x="490" y="10"/>
                        <a:pt x="481" y="0"/>
                        <a:pt x="468" y="0"/>
                      </a:cubicBezTo>
                      <a:close/>
                      <a:moveTo>
                        <a:pt x="19" y="402"/>
                      </a:move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0"/>
                        <a:pt x="20" y="19"/>
                        <a:pt x="22" y="19"/>
                      </a:cubicBezTo>
                      <a:cubicBezTo>
                        <a:pt x="92" y="19"/>
                        <a:pt x="92" y="19"/>
                        <a:pt x="92" y="19"/>
                      </a:cubicBezTo>
                      <a:cubicBezTo>
                        <a:pt x="92" y="406"/>
                        <a:pt x="92" y="406"/>
                        <a:pt x="92" y="406"/>
                      </a:cubicBezTo>
                      <a:cubicBezTo>
                        <a:pt x="22" y="406"/>
                        <a:pt x="22" y="406"/>
                        <a:pt x="22" y="406"/>
                      </a:cubicBezTo>
                      <a:cubicBezTo>
                        <a:pt x="20" y="406"/>
                        <a:pt x="19" y="405"/>
                        <a:pt x="19" y="402"/>
                      </a:cubicBezTo>
                      <a:close/>
                      <a:moveTo>
                        <a:pt x="110" y="406"/>
                      </a:moveTo>
                      <a:cubicBezTo>
                        <a:pt x="110" y="19"/>
                        <a:pt x="110" y="19"/>
                        <a:pt x="110" y="19"/>
                      </a:cubicBezTo>
                      <a:cubicBezTo>
                        <a:pt x="380" y="19"/>
                        <a:pt x="380" y="19"/>
                        <a:pt x="380" y="19"/>
                      </a:cubicBezTo>
                      <a:cubicBezTo>
                        <a:pt x="380" y="406"/>
                        <a:pt x="380" y="406"/>
                        <a:pt x="380" y="406"/>
                      </a:cubicBezTo>
                      <a:lnTo>
                        <a:pt x="110" y="406"/>
                      </a:lnTo>
                      <a:close/>
                      <a:moveTo>
                        <a:pt x="472" y="402"/>
                      </a:moveTo>
                      <a:cubicBezTo>
                        <a:pt x="472" y="405"/>
                        <a:pt x="470" y="406"/>
                        <a:pt x="468" y="406"/>
                      </a:cubicBezTo>
                      <a:cubicBezTo>
                        <a:pt x="399" y="406"/>
                        <a:pt x="399" y="406"/>
                        <a:pt x="399" y="406"/>
                      </a:cubicBezTo>
                      <a:cubicBezTo>
                        <a:pt x="399" y="19"/>
                        <a:pt x="399" y="19"/>
                        <a:pt x="399" y="19"/>
                      </a:cubicBezTo>
                      <a:cubicBezTo>
                        <a:pt x="468" y="19"/>
                        <a:pt x="468" y="19"/>
                        <a:pt x="468" y="19"/>
                      </a:cubicBezTo>
                      <a:cubicBezTo>
                        <a:pt x="470" y="19"/>
                        <a:pt x="472" y="20"/>
                        <a:pt x="472" y="22"/>
                      </a:cubicBezTo>
                      <a:lnTo>
                        <a:pt x="472" y="4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Freeform 112">
                  <a:extLst>
                    <a:ext uri="{FF2B5EF4-FFF2-40B4-BE49-F238E27FC236}">
                      <a16:creationId xmlns:a16="http://schemas.microsoft.com/office/drawing/2014/main" id="{483E9776-FD3C-8CC9-4450-DBCA3CDCA65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19864" y="1811338"/>
                  <a:ext cx="136525" cy="176213"/>
                </a:xfrm>
                <a:custGeom>
                  <a:avLst/>
                  <a:gdLst>
                    <a:gd name="T0" fmla="*/ 133 w 137"/>
                    <a:gd name="T1" fmla="*/ 81 h 177"/>
                    <a:gd name="T2" fmla="*/ 15 w 137"/>
                    <a:gd name="T3" fmla="*/ 3 h 177"/>
                    <a:gd name="T4" fmla="*/ 5 w 137"/>
                    <a:gd name="T5" fmla="*/ 2 h 177"/>
                    <a:gd name="T6" fmla="*/ 0 w 137"/>
                    <a:gd name="T7" fmla="*/ 10 h 177"/>
                    <a:gd name="T8" fmla="*/ 0 w 137"/>
                    <a:gd name="T9" fmla="*/ 168 h 177"/>
                    <a:gd name="T10" fmla="*/ 5 w 137"/>
                    <a:gd name="T11" fmla="*/ 176 h 177"/>
                    <a:gd name="T12" fmla="*/ 10 w 137"/>
                    <a:gd name="T13" fmla="*/ 177 h 177"/>
                    <a:gd name="T14" fmla="*/ 15 w 137"/>
                    <a:gd name="T15" fmla="*/ 175 h 177"/>
                    <a:gd name="T16" fmla="*/ 133 w 137"/>
                    <a:gd name="T17" fmla="*/ 97 h 177"/>
                    <a:gd name="T18" fmla="*/ 137 w 137"/>
                    <a:gd name="T19" fmla="*/ 89 h 177"/>
                    <a:gd name="T20" fmla="*/ 133 w 137"/>
                    <a:gd name="T21" fmla="*/ 81 h 177"/>
                    <a:gd name="T22" fmla="*/ 19 w 137"/>
                    <a:gd name="T23" fmla="*/ 150 h 177"/>
                    <a:gd name="T24" fmla="*/ 19 w 137"/>
                    <a:gd name="T25" fmla="*/ 28 h 177"/>
                    <a:gd name="T26" fmla="*/ 111 w 137"/>
                    <a:gd name="T27" fmla="*/ 89 h 177"/>
                    <a:gd name="T28" fmla="*/ 19 w 137"/>
                    <a:gd name="T29" fmla="*/ 15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7" h="177">
                      <a:moveTo>
                        <a:pt x="133" y="81"/>
                      </a:move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2" y="1"/>
                        <a:pt x="8" y="0"/>
                        <a:pt x="5" y="2"/>
                      </a:cubicBezTo>
                      <a:cubicBezTo>
                        <a:pt x="2" y="4"/>
                        <a:pt x="0" y="7"/>
                        <a:pt x="0" y="10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71"/>
                        <a:pt x="2" y="174"/>
                        <a:pt x="5" y="176"/>
                      </a:cubicBezTo>
                      <a:cubicBezTo>
                        <a:pt x="7" y="177"/>
                        <a:pt x="8" y="177"/>
                        <a:pt x="10" y="177"/>
                      </a:cubicBezTo>
                      <a:cubicBezTo>
                        <a:pt x="12" y="177"/>
                        <a:pt x="13" y="176"/>
                        <a:pt x="15" y="175"/>
                      </a:cubicBezTo>
                      <a:cubicBezTo>
                        <a:pt x="133" y="97"/>
                        <a:pt x="133" y="97"/>
                        <a:pt x="133" y="97"/>
                      </a:cubicBezTo>
                      <a:cubicBezTo>
                        <a:pt x="135" y="95"/>
                        <a:pt x="137" y="92"/>
                        <a:pt x="137" y="89"/>
                      </a:cubicBezTo>
                      <a:cubicBezTo>
                        <a:pt x="137" y="86"/>
                        <a:pt x="135" y="83"/>
                        <a:pt x="133" y="81"/>
                      </a:cubicBezTo>
                      <a:close/>
                      <a:moveTo>
                        <a:pt x="19" y="150"/>
                      </a:move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11" y="89"/>
                        <a:pt x="111" y="89"/>
                        <a:pt x="111" y="89"/>
                      </a:cubicBezTo>
                      <a:lnTo>
                        <a:pt x="19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Freeform 113">
                  <a:extLst>
                    <a:ext uri="{FF2B5EF4-FFF2-40B4-BE49-F238E27FC236}">
                      <a16:creationId xmlns:a16="http://schemas.microsoft.com/office/drawing/2014/main" id="{80967ACE-8DB1-4B06-337E-A27E2DA7C9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39" y="1787526"/>
                  <a:ext cx="44450" cy="17463"/>
                </a:xfrm>
                <a:custGeom>
                  <a:avLst/>
                  <a:gdLst>
                    <a:gd name="T0" fmla="*/ 35 w 45"/>
                    <a:gd name="T1" fmla="*/ 0 h 18"/>
                    <a:gd name="T2" fmla="*/ 9 w 45"/>
                    <a:gd name="T3" fmla="*/ 0 h 18"/>
                    <a:gd name="T4" fmla="*/ 0 w 45"/>
                    <a:gd name="T5" fmla="*/ 9 h 18"/>
                    <a:gd name="T6" fmla="*/ 9 w 45"/>
                    <a:gd name="T7" fmla="*/ 18 h 18"/>
                    <a:gd name="T8" fmla="*/ 35 w 45"/>
                    <a:gd name="T9" fmla="*/ 18 h 18"/>
                    <a:gd name="T10" fmla="*/ 45 w 45"/>
                    <a:gd name="T11" fmla="*/ 9 h 18"/>
                    <a:gd name="T12" fmla="*/ 35 w 45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8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40" y="18"/>
                        <a:pt x="45" y="14"/>
                        <a:pt x="45" y="9"/>
                      </a:cubicBezTo>
                      <a:cubicBezTo>
                        <a:pt x="45" y="4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Freeform 114">
                  <a:extLst>
                    <a:ext uri="{FF2B5EF4-FFF2-40B4-BE49-F238E27FC236}">
                      <a16:creationId xmlns:a16="http://schemas.microsoft.com/office/drawing/2014/main" id="{F03C4CD0-1FD0-C208-B95E-E97CC8ABD3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39" y="1733551"/>
                  <a:ext cx="44450" cy="19050"/>
                </a:xfrm>
                <a:custGeom>
                  <a:avLst/>
                  <a:gdLst>
                    <a:gd name="T0" fmla="*/ 9 w 45"/>
                    <a:gd name="T1" fmla="*/ 19 h 19"/>
                    <a:gd name="T2" fmla="*/ 35 w 45"/>
                    <a:gd name="T3" fmla="*/ 19 h 19"/>
                    <a:gd name="T4" fmla="*/ 45 w 45"/>
                    <a:gd name="T5" fmla="*/ 10 h 19"/>
                    <a:gd name="T6" fmla="*/ 35 w 45"/>
                    <a:gd name="T7" fmla="*/ 0 h 19"/>
                    <a:gd name="T8" fmla="*/ 9 w 45"/>
                    <a:gd name="T9" fmla="*/ 0 h 19"/>
                    <a:gd name="T10" fmla="*/ 0 w 45"/>
                    <a:gd name="T11" fmla="*/ 10 h 19"/>
                    <a:gd name="T12" fmla="*/ 9 w 45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9">
                      <a:moveTo>
                        <a:pt x="9" y="19"/>
                      </a:move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40" y="19"/>
                        <a:pt x="45" y="15"/>
                        <a:pt x="45" y="10"/>
                      </a:cubicBezTo>
                      <a:cubicBezTo>
                        <a:pt x="45" y="5"/>
                        <a:pt x="40" y="0"/>
                        <a:pt x="35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Freeform 115">
                  <a:extLst>
                    <a:ext uri="{FF2B5EF4-FFF2-40B4-BE49-F238E27FC236}">
                      <a16:creationId xmlns:a16="http://schemas.microsoft.com/office/drawing/2014/main" id="{CEEDB288-CE43-68A8-F131-1A8E4A7F4F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39" y="1838326"/>
                  <a:ext cx="44450" cy="19050"/>
                </a:xfrm>
                <a:custGeom>
                  <a:avLst/>
                  <a:gdLst>
                    <a:gd name="T0" fmla="*/ 35 w 45"/>
                    <a:gd name="T1" fmla="*/ 0 h 19"/>
                    <a:gd name="T2" fmla="*/ 9 w 45"/>
                    <a:gd name="T3" fmla="*/ 0 h 19"/>
                    <a:gd name="T4" fmla="*/ 0 w 45"/>
                    <a:gd name="T5" fmla="*/ 10 h 19"/>
                    <a:gd name="T6" fmla="*/ 9 w 45"/>
                    <a:gd name="T7" fmla="*/ 19 h 19"/>
                    <a:gd name="T8" fmla="*/ 35 w 45"/>
                    <a:gd name="T9" fmla="*/ 19 h 19"/>
                    <a:gd name="T10" fmla="*/ 45 w 45"/>
                    <a:gd name="T11" fmla="*/ 10 h 19"/>
                    <a:gd name="T12" fmla="*/ 35 w 45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9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40" y="19"/>
                        <a:pt x="45" y="15"/>
                        <a:pt x="45" y="10"/>
                      </a:cubicBezTo>
                      <a:cubicBezTo>
                        <a:pt x="45" y="4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116">
                  <a:extLst>
                    <a:ext uri="{FF2B5EF4-FFF2-40B4-BE49-F238E27FC236}">
                      <a16:creationId xmlns:a16="http://schemas.microsoft.com/office/drawing/2014/main" id="{61D86CC7-0502-CCDC-EEDC-340F7E8094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39" y="1892301"/>
                  <a:ext cx="44450" cy="17463"/>
                </a:xfrm>
                <a:custGeom>
                  <a:avLst/>
                  <a:gdLst>
                    <a:gd name="T0" fmla="*/ 35 w 45"/>
                    <a:gd name="T1" fmla="*/ 0 h 18"/>
                    <a:gd name="T2" fmla="*/ 9 w 45"/>
                    <a:gd name="T3" fmla="*/ 0 h 18"/>
                    <a:gd name="T4" fmla="*/ 0 w 45"/>
                    <a:gd name="T5" fmla="*/ 9 h 18"/>
                    <a:gd name="T6" fmla="*/ 9 w 45"/>
                    <a:gd name="T7" fmla="*/ 18 h 18"/>
                    <a:gd name="T8" fmla="*/ 35 w 45"/>
                    <a:gd name="T9" fmla="*/ 18 h 18"/>
                    <a:gd name="T10" fmla="*/ 45 w 45"/>
                    <a:gd name="T11" fmla="*/ 9 h 18"/>
                    <a:gd name="T12" fmla="*/ 35 w 45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8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40" y="18"/>
                        <a:pt x="45" y="14"/>
                        <a:pt x="45" y="9"/>
                      </a:cubicBezTo>
                      <a:cubicBezTo>
                        <a:pt x="45" y="4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" name="Freeform 117">
                  <a:extLst>
                    <a:ext uri="{FF2B5EF4-FFF2-40B4-BE49-F238E27FC236}">
                      <a16:creationId xmlns:a16="http://schemas.microsoft.com/office/drawing/2014/main" id="{4EE0338C-C6BE-9BD4-927E-04B335EAB7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39" y="1943101"/>
                  <a:ext cx="44450" cy="19050"/>
                </a:xfrm>
                <a:custGeom>
                  <a:avLst/>
                  <a:gdLst>
                    <a:gd name="T0" fmla="*/ 35 w 45"/>
                    <a:gd name="T1" fmla="*/ 0 h 19"/>
                    <a:gd name="T2" fmla="*/ 9 w 45"/>
                    <a:gd name="T3" fmla="*/ 0 h 19"/>
                    <a:gd name="T4" fmla="*/ 0 w 45"/>
                    <a:gd name="T5" fmla="*/ 9 h 19"/>
                    <a:gd name="T6" fmla="*/ 9 w 45"/>
                    <a:gd name="T7" fmla="*/ 19 h 19"/>
                    <a:gd name="T8" fmla="*/ 35 w 45"/>
                    <a:gd name="T9" fmla="*/ 19 h 19"/>
                    <a:gd name="T10" fmla="*/ 45 w 45"/>
                    <a:gd name="T11" fmla="*/ 9 h 19"/>
                    <a:gd name="T12" fmla="*/ 35 w 45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9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40" y="19"/>
                        <a:pt x="45" y="15"/>
                        <a:pt x="45" y="9"/>
                      </a:cubicBezTo>
                      <a:cubicBezTo>
                        <a:pt x="45" y="4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118">
                  <a:extLst>
                    <a:ext uri="{FF2B5EF4-FFF2-40B4-BE49-F238E27FC236}">
                      <a16:creationId xmlns:a16="http://schemas.microsoft.com/office/drawing/2014/main" id="{D7D1CC44-6C96-F1E1-E248-BEF69DAB9A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39" y="1995488"/>
                  <a:ext cx="44450" cy="19050"/>
                </a:xfrm>
                <a:custGeom>
                  <a:avLst/>
                  <a:gdLst>
                    <a:gd name="T0" fmla="*/ 35 w 45"/>
                    <a:gd name="T1" fmla="*/ 0 h 19"/>
                    <a:gd name="T2" fmla="*/ 9 w 45"/>
                    <a:gd name="T3" fmla="*/ 0 h 19"/>
                    <a:gd name="T4" fmla="*/ 0 w 45"/>
                    <a:gd name="T5" fmla="*/ 10 h 19"/>
                    <a:gd name="T6" fmla="*/ 9 w 45"/>
                    <a:gd name="T7" fmla="*/ 19 h 19"/>
                    <a:gd name="T8" fmla="*/ 35 w 45"/>
                    <a:gd name="T9" fmla="*/ 19 h 19"/>
                    <a:gd name="T10" fmla="*/ 45 w 45"/>
                    <a:gd name="T11" fmla="*/ 10 h 19"/>
                    <a:gd name="T12" fmla="*/ 35 w 45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9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40" y="19"/>
                        <a:pt x="45" y="15"/>
                        <a:pt x="45" y="10"/>
                      </a:cubicBezTo>
                      <a:cubicBezTo>
                        <a:pt x="45" y="5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 119">
                  <a:extLst>
                    <a:ext uri="{FF2B5EF4-FFF2-40B4-BE49-F238E27FC236}">
                      <a16:creationId xmlns:a16="http://schemas.microsoft.com/office/drawing/2014/main" id="{2974A1B7-E4DA-8730-577B-92EB6655EE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639" y="2047876"/>
                  <a:ext cx="44450" cy="19050"/>
                </a:xfrm>
                <a:custGeom>
                  <a:avLst/>
                  <a:gdLst>
                    <a:gd name="T0" fmla="*/ 35 w 45"/>
                    <a:gd name="T1" fmla="*/ 0 h 19"/>
                    <a:gd name="T2" fmla="*/ 9 w 45"/>
                    <a:gd name="T3" fmla="*/ 0 h 19"/>
                    <a:gd name="T4" fmla="*/ 0 w 45"/>
                    <a:gd name="T5" fmla="*/ 9 h 19"/>
                    <a:gd name="T6" fmla="*/ 9 w 45"/>
                    <a:gd name="T7" fmla="*/ 19 h 19"/>
                    <a:gd name="T8" fmla="*/ 35 w 45"/>
                    <a:gd name="T9" fmla="*/ 19 h 19"/>
                    <a:gd name="T10" fmla="*/ 45 w 45"/>
                    <a:gd name="T11" fmla="*/ 9 h 19"/>
                    <a:gd name="T12" fmla="*/ 35 w 45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9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9"/>
                        <a:pt x="9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40" y="19"/>
                        <a:pt x="45" y="14"/>
                        <a:pt x="45" y="9"/>
                      </a:cubicBezTo>
                      <a:cubicBezTo>
                        <a:pt x="45" y="4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Freeform 120">
                  <a:extLst>
                    <a:ext uri="{FF2B5EF4-FFF2-40B4-BE49-F238E27FC236}">
                      <a16:creationId xmlns:a16="http://schemas.microsoft.com/office/drawing/2014/main" id="{681AAA07-6FAE-6FC0-7A80-087681562B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8464" y="1787526"/>
                  <a:ext cx="44450" cy="17463"/>
                </a:xfrm>
                <a:custGeom>
                  <a:avLst/>
                  <a:gdLst>
                    <a:gd name="T0" fmla="*/ 35 w 45"/>
                    <a:gd name="T1" fmla="*/ 0 h 18"/>
                    <a:gd name="T2" fmla="*/ 9 w 45"/>
                    <a:gd name="T3" fmla="*/ 0 h 18"/>
                    <a:gd name="T4" fmla="*/ 0 w 45"/>
                    <a:gd name="T5" fmla="*/ 9 h 18"/>
                    <a:gd name="T6" fmla="*/ 9 w 45"/>
                    <a:gd name="T7" fmla="*/ 18 h 18"/>
                    <a:gd name="T8" fmla="*/ 35 w 45"/>
                    <a:gd name="T9" fmla="*/ 18 h 18"/>
                    <a:gd name="T10" fmla="*/ 45 w 45"/>
                    <a:gd name="T11" fmla="*/ 9 h 18"/>
                    <a:gd name="T12" fmla="*/ 35 w 45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8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40" y="18"/>
                        <a:pt x="45" y="14"/>
                        <a:pt x="45" y="9"/>
                      </a:cubicBezTo>
                      <a:cubicBezTo>
                        <a:pt x="45" y="4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6" name="Freeform 121">
                  <a:extLst>
                    <a:ext uri="{FF2B5EF4-FFF2-40B4-BE49-F238E27FC236}">
                      <a16:creationId xmlns:a16="http://schemas.microsoft.com/office/drawing/2014/main" id="{42A0C490-856C-ECDB-FE20-F79E81C41A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8464" y="1733551"/>
                  <a:ext cx="44450" cy="19050"/>
                </a:xfrm>
                <a:custGeom>
                  <a:avLst/>
                  <a:gdLst>
                    <a:gd name="T0" fmla="*/ 35 w 45"/>
                    <a:gd name="T1" fmla="*/ 0 h 19"/>
                    <a:gd name="T2" fmla="*/ 9 w 45"/>
                    <a:gd name="T3" fmla="*/ 0 h 19"/>
                    <a:gd name="T4" fmla="*/ 0 w 45"/>
                    <a:gd name="T5" fmla="*/ 10 h 19"/>
                    <a:gd name="T6" fmla="*/ 9 w 45"/>
                    <a:gd name="T7" fmla="*/ 19 h 19"/>
                    <a:gd name="T8" fmla="*/ 35 w 45"/>
                    <a:gd name="T9" fmla="*/ 19 h 19"/>
                    <a:gd name="T10" fmla="*/ 45 w 45"/>
                    <a:gd name="T11" fmla="*/ 10 h 19"/>
                    <a:gd name="T12" fmla="*/ 35 w 45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9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40" y="19"/>
                        <a:pt x="45" y="15"/>
                        <a:pt x="45" y="10"/>
                      </a:cubicBezTo>
                      <a:cubicBezTo>
                        <a:pt x="45" y="5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 122">
                  <a:extLst>
                    <a:ext uri="{FF2B5EF4-FFF2-40B4-BE49-F238E27FC236}">
                      <a16:creationId xmlns:a16="http://schemas.microsoft.com/office/drawing/2014/main" id="{F7F7F1DA-85F6-8A58-1B26-AAF6E1D0A6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8464" y="1838326"/>
                  <a:ext cx="44450" cy="19050"/>
                </a:xfrm>
                <a:custGeom>
                  <a:avLst/>
                  <a:gdLst>
                    <a:gd name="T0" fmla="*/ 35 w 45"/>
                    <a:gd name="T1" fmla="*/ 0 h 19"/>
                    <a:gd name="T2" fmla="*/ 9 w 45"/>
                    <a:gd name="T3" fmla="*/ 0 h 19"/>
                    <a:gd name="T4" fmla="*/ 0 w 45"/>
                    <a:gd name="T5" fmla="*/ 10 h 19"/>
                    <a:gd name="T6" fmla="*/ 9 w 45"/>
                    <a:gd name="T7" fmla="*/ 19 h 19"/>
                    <a:gd name="T8" fmla="*/ 35 w 45"/>
                    <a:gd name="T9" fmla="*/ 19 h 19"/>
                    <a:gd name="T10" fmla="*/ 45 w 45"/>
                    <a:gd name="T11" fmla="*/ 10 h 19"/>
                    <a:gd name="T12" fmla="*/ 35 w 45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9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40" y="19"/>
                        <a:pt x="45" y="15"/>
                        <a:pt x="45" y="10"/>
                      </a:cubicBezTo>
                      <a:cubicBezTo>
                        <a:pt x="45" y="4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123">
                  <a:extLst>
                    <a:ext uri="{FF2B5EF4-FFF2-40B4-BE49-F238E27FC236}">
                      <a16:creationId xmlns:a16="http://schemas.microsoft.com/office/drawing/2014/main" id="{73F6DF1F-D861-3DF5-1B43-8B4A05C86C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8464" y="1892301"/>
                  <a:ext cx="44450" cy="17463"/>
                </a:xfrm>
                <a:custGeom>
                  <a:avLst/>
                  <a:gdLst>
                    <a:gd name="T0" fmla="*/ 35 w 45"/>
                    <a:gd name="T1" fmla="*/ 0 h 18"/>
                    <a:gd name="T2" fmla="*/ 9 w 45"/>
                    <a:gd name="T3" fmla="*/ 0 h 18"/>
                    <a:gd name="T4" fmla="*/ 0 w 45"/>
                    <a:gd name="T5" fmla="*/ 9 h 18"/>
                    <a:gd name="T6" fmla="*/ 9 w 45"/>
                    <a:gd name="T7" fmla="*/ 18 h 18"/>
                    <a:gd name="T8" fmla="*/ 35 w 45"/>
                    <a:gd name="T9" fmla="*/ 18 h 18"/>
                    <a:gd name="T10" fmla="*/ 45 w 45"/>
                    <a:gd name="T11" fmla="*/ 9 h 18"/>
                    <a:gd name="T12" fmla="*/ 35 w 45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8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40" y="18"/>
                        <a:pt x="45" y="14"/>
                        <a:pt x="45" y="9"/>
                      </a:cubicBezTo>
                      <a:cubicBezTo>
                        <a:pt x="45" y="4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124">
                  <a:extLst>
                    <a:ext uri="{FF2B5EF4-FFF2-40B4-BE49-F238E27FC236}">
                      <a16:creationId xmlns:a16="http://schemas.microsoft.com/office/drawing/2014/main" id="{9BA9EA23-3887-23F2-8409-9F7F871E7F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8464" y="1943101"/>
                  <a:ext cx="44450" cy="19050"/>
                </a:xfrm>
                <a:custGeom>
                  <a:avLst/>
                  <a:gdLst>
                    <a:gd name="T0" fmla="*/ 35 w 45"/>
                    <a:gd name="T1" fmla="*/ 0 h 19"/>
                    <a:gd name="T2" fmla="*/ 9 w 45"/>
                    <a:gd name="T3" fmla="*/ 0 h 19"/>
                    <a:gd name="T4" fmla="*/ 0 w 45"/>
                    <a:gd name="T5" fmla="*/ 9 h 19"/>
                    <a:gd name="T6" fmla="*/ 9 w 45"/>
                    <a:gd name="T7" fmla="*/ 19 h 19"/>
                    <a:gd name="T8" fmla="*/ 35 w 45"/>
                    <a:gd name="T9" fmla="*/ 19 h 19"/>
                    <a:gd name="T10" fmla="*/ 45 w 45"/>
                    <a:gd name="T11" fmla="*/ 9 h 19"/>
                    <a:gd name="T12" fmla="*/ 35 w 45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9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40" y="19"/>
                        <a:pt x="45" y="15"/>
                        <a:pt x="45" y="9"/>
                      </a:cubicBezTo>
                      <a:cubicBezTo>
                        <a:pt x="45" y="4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Freeform 125">
                  <a:extLst>
                    <a:ext uri="{FF2B5EF4-FFF2-40B4-BE49-F238E27FC236}">
                      <a16:creationId xmlns:a16="http://schemas.microsoft.com/office/drawing/2014/main" id="{E06D6AB6-95D9-B99B-D2A8-9CB2F7F89E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8464" y="1995488"/>
                  <a:ext cx="44450" cy="19050"/>
                </a:xfrm>
                <a:custGeom>
                  <a:avLst/>
                  <a:gdLst>
                    <a:gd name="T0" fmla="*/ 35 w 45"/>
                    <a:gd name="T1" fmla="*/ 0 h 19"/>
                    <a:gd name="T2" fmla="*/ 9 w 45"/>
                    <a:gd name="T3" fmla="*/ 0 h 19"/>
                    <a:gd name="T4" fmla="*/ 0 w 45"/>
                    <a:gd name="T5" fmla="*/ 10 h 19"/>
                    <a:gd name="T6" fmla="*/ 9 w 45"/>
                    <a:gd name="T7" fmla="*/ 19 h 19"/>
                    <a:gd name="T8" fmla="*/ 35 w 45"/>
                    <a:gd name="T9" fmla="*/ 19 h 19"/>
                    <a:gd name="T10" fmla="*/ 45 w 45"/>
                    <a:gd name="T11" fmla="*/ 10 h 19"/>
                    <a:gd name="T12" fmla="*/ 35 w 45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9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40" y="19"/>
                        <a:pt x="45" y="15"/>
                        <a:pt x="45" y="10"/>
                      </a:cubicBezTo>
                      <a:cubicBezTo>
                        <a:pt x="45" y="5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Freeform 126">
                  <a:extLst>
                    <a:ext uri="{FF2B5EF4-FFF2-40B4-BE49-F238E27FC236}">
                      <a16:creationId xmlns:a16="http://schemas.microsoft.com/office/drawing/2014/main" id="{3F6AEB94-B308-BBA2-EE0D-A2F532CDEB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8464" y="2047876"/>
                  <a:ext cx="44450" cy="19050"/>
                </a:xfrm>
                <a:custGeom>
                  <a:avLst/>
                  <a:gdLst>
                    <a:gd name="T0" fmla="*/ 35 w 45"/>
                    <a:gd name="T1" fmla="*/ 0 h 19"/>
                    <a:gd name="T2" fmla="*/ 9 w 45"/>
                    <a:gd name="T3" fmla="*/ 0 h 19"/>
                    <a:gd name="T4" fmla="*/ 0 w 45"/>
                    <a:gd name="T5" fmla="*/ 9 h 19"/>
                    <a:gd name="T6" fmla="*/ 9 w 45"/>
                    <a:gd name="T7" fmla="*/ 19 h 19"/>
                    <a:gd name="T8" fmla="*/ 35 w 45"/>
                    <a:gd name="T9" fmla="*/ 19 h 19"/>
                    <a:gd name="T10" fmla="*/ 45 w 45"/>
                    <a:gd name="T11" fmla="*/ 9 h 19"/>
                    <a:gd name="T12" fmla="*/ 35 w 45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19">
                      <a:moveTo>
                        <a:pt x="3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9"/>
                        <a:pt x="9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40" y="19"/>
                        <a:pt x="45" y="14"/>
                        <a:pt x="45" y="9"/>
                      </a:cubicBezTo>
                      <a:cubicBezTo>
                        <a:pt x="45" y="4"/>
                        <a:pt x="40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283">
                <a:extLst>
                  <a:ext uri="{FF2B5EF4-FFF2-40B4-BE49-F238E27FC236}">
                    <a16:creationId xmlns:a16="http://schemas.microsoft.com/office/drawing/2014/main" id="{928719F2-3970-E4E2-9AA1-52442B72D3F0}"/>
                  </a:ext>
                </a:extLst>
              </p:cNvPr>
              <p:cNvGrpSpPr/>
              <p:nvPr/>
            </p:nvGrpSpPr>
            <p:grpSpPr>
              <a:xfrm>
                <a:off x="872159" y="3434038"/>
                <a:ext cx="552450" cy="423863"/>
                <a:chOff x="677864" y="2360613"/>
                <a:chExt cx="552450" cy="423863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83" name="Freeform 134">
                  <a:extLst>
                    <a:ext uri="{FF2B5EF4-FFF2-40B4-BE49-F238E27FC236}">
                      <a16:creationId xmlns:a16="http://schemas.microsoft.com/office/drawing/2014/main" id="{60028F9E-16EB-FC73-9A19-64C7B9CE09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864" y="2582863"/>
                  <a:ext cx="552450" cy="201613"/>
                </a:xfrm>
                <a:custGeom>
                  <a:avLst/>
                  <a:gdLst>
                    <a:gd name="T0" fmla="*/ 546 w 555"/>
                    <a:gd name="T1" fmla="*/ 0 h 202"/>
                    <a:gd name="T2" fmla="*/ 537 w 555"/>
                    <a:gd name="T3" fmla="*/ 9 h 202"/>
                    <a:gd name="T4" fmla="*/ 537 w 555"/>
                    <a:gd name="T5" fmla="*/ 180 h 202"/>
                    <a:gd name="T6" fmla="*/ 533 w 555"/>
                    <a:gd name="T7" fmla="*/ 183 h 202"/>
                    <a:gd name="T8" fmla="*/ 22 w 555"/>
                    <a:gd name="T9" fmla="*/ 183 h 202"/>
                    <a:gd name="T10" fmla="*/ 18 w 555"/>
                    <a:gd name="T11" fmla="*/ 180 h 202"/>
                    <a:gd name="T12" fmla="*/ 18 w 555"/>
                    <a:gd name="T13" fmla="*/ 9 h 202"/>
                    <a:gd name="T14" fmla="*/ 9 w 555"/>
                    <a:gd name="T15" fmla="*/ 0 h 202"/>
                    <a:gd name="T16" fmla="*/ 0 w 555"/>
                    <a:gd name="T17" fmla="*/ 9 h 202"/>
                    <a:gd name="T18" fmla="*/ 0 w 555"/>
                    <a:gd name="T19" fmla="*/ 180 h 202"/>
                    <a:gd name="T20" fmla="*/ 22 w 555"/>
                    <a:gd name="T21" fmla="*/ 202 h 202"/>
                    <a:gd name="T22" fmla="*/ 533 w 555"/>
                    <a:gd name="T23" fmla="*/ 202 h 202"/>
                    <a:gd name="T24" fmla="*/ 555 w 555"/>
                    <a:gd name="T25" fmla="*/ 180 h 202"/>
                    <a:gd name="T26" fmla="*/ 555 w 555"/>
                    <a:gd name="T27" fmla="*/ 9 h 202"/>
                    <a:gd name="T28" fmla="*/ 546 w 555"/>
                    <a:gd name="T29" fmla="*/ 0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55" h="202">
                      <a:moveTo>
                        <a:pt x="546" y="0"/>
                      </a:moveTo>
                      <a:cubicBezTo>
                        <a:pt x="541" y="0"/>
                        <a:pt x="537" y="4"/>
                        <a:pt x="537" y="9"/>
                      </a:cubicBezTo>
                      <a:cubicBezTo>
                        <a:pt x="537" y="180"/>
                        <a:pt x="537" y="180"/>
                        <a:pt x="537" y="180"/>
                      </a:cubicBezTo>
                      <a:cubicBezTo>
                        <a:pt x="537" y="182"/>
                        <a:pt x="535" y="183"/>
                        <a:pt x="533" y="183"/>
                      </a:cubicBezTo>
                      <a:cubicBezTo>
                        <a:pt x="22" y="183"/>
                        <a:pt x="22" y="183"/>
                        <a:pt x="22" y="183"/>
                      </a:cubicBezTo>
                      <a:cubicBezTo>
                        <a:pt x="20" y="183"/>
                        <a:pt x="18" y="182"/>
                        <a:pt x="18" y="180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8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0" y="192"/>
                        <a:pt x="10" y="202"/>
                        <a:pt x="22" y="202"/>
                      </a:cubicBezTo>
                      <a:cubicBezTo>
                        <a:pt x="533" y="202"/>
                        <a:pt x="533" y="202"/>
                        <a:pt x="533" y="202"/>
                      </a:cubicBezTo>
                      <a:cubicBezTo>
                        <a:pt x="545" y="202"/>
                        <a:pt x="555" y="192"/>
                        <a:pt x="555" y="180"/>
                      </a:cubicBezTo>
                      <a:cubicBezTo>
                        <a:pt x="555" y="9"/>
                        <a:pt x="555" y="9"/>
                        <a:pt x="555" y="9"/>
                      </a:cubicBezTo>
                      <a:cubicBezTo>
                        <a:pt x="555" y="4"/>
                        <a:pt x="551" y="0"/>
                        <a:pt x="5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Freeform 135">
                  <a:extLst>
                    <a:ext uri="{FF2B5EF4-FFF2-40B4-BE49-F238E27FC236}">
                      <a16:creationId xmlns:a16="http://schemas.microsoft.com/office/drawing/2014/main" id="{5A4400F1-4147-5E50-ABFD-BA8FE6DAF0C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77864" y="2452688"/>
                  <a:ext cx="552450" cy="174625"/>
                </a:xfrm>
                <a:custGeom>
                  <a:avLst/>
                  <a:gdLst>
                    <a:gd name="T0" fmla="*/ 533 w 555"/>
                    <a:gd name="T1" fmla="*/ 0 h 176"/>
                    <a:gd name="T2" fmla="*/ 22 w 555"/>
                    <a:gd name="T3" fmla="*/ 0 h 176"/>
                    <a:gd name="T4" fmla="*/ 0 w 555"/>
                    <a:gd name="T5" fmla="*/ 22 h 176"/>
                    <a:gd name="T6" fmla="*/ 0 w 555"/>
                    <a:gd name="T7" fmla="*/ 101 h 176"/>
                    <a:gd name="T8" fmla="*/ 9 w 555"/>
                    <a:gd name="T9" fmla="*/ 110 h 176"/>
                    <a:gd name="T10" fmla="*/ 183 w 555"/>
                    <a:gd name="T11" fmla="*/ 110 h 176"/>
                    <a:gd name="T12" fmla="*/ 183 w 555"/>
                    <a:gd name="T13" fmla="*/ 153 h 176"/>
                    <a:gd name="T14" fmla="*/ 205 w 555"/>
                    <a:gd name="T15" fmla="*/ 176 h 176"/>
                    <a:gd name="T16" fmla="*/ 350 w 555"/>
                    <a:gd name="T17" fmla="*/ 176 h 176"/>
                    <a:gd name="T18" fmla="*/ 372 w 555"/>
                    <a:gd name="T19" fmla="*/ 153 h 176"/>
                    <a:gd name="T20" fmla="*/ 372 w 555"/>
                    <a:gd name="T21" fmla="*/ 110 h 176"/>
                    <a:gd name="T22" fmla="*/ 546 w 555"/>
                    <a:gd name="T23" fmla="*/ 110 h 176"/>
                    <a:gd name="T24" fmla="*/ 555 w 555"/>
                    <a:gd name="T25" fmla="*/ 101 h 176"/>
                    <a:gd name="T26" fmla="*/ 555 w 555"/>
                    <a:gd name="T27" fmla="*/ 22 h 176"/>
                    <a:gd name="T28" fmla="*/ 533 w 555"/>
                    <a:gd name="T29" fmla="*/ 0 h 176"/>
                    <a:gd name="T30" fmla="*/ 353 w 555"/>
                    <a:gd name="T31" fmla="*/ 153 h 176"/>
                    <a:gd name="T32" fmla="*/ 350 w 555"/>
                    <a:gd name="T33" fmla="*/ 157 h 176"/>
                    <a:gd name="T34" fmla="*/ 205 w 555"/>
                    <a:gd name="T35" fmla="*/ 157 h 176"/>
                    <a:gd name="T36" fmla="*/ 202 w 555"/>
                    <a:gd name="T37" fmla="*/ 153 h 176"/>
                    <a:gd name="T38" fmla="*/ 202 w 555"/>
                    <a:gd name="T39" fmla="*/ 110 h 176"/>
                    <a:gd name="T40" fmla="*/ 353 w 555"/>
                    <a:gd name="T41" fmla="*/ 110 h 176"/>
                    <a:gd name="T42" fmla="*/ 353 w 555"/>
                    <a:gd name="T43" fmla="*/ 153 h 176"/>
                    <a:gd name="T44" fmla="*/ 537 w 555"/>
                    <a:gd name="T45" fmla="*/ 92 h 176"/>
                    <a:gd name="T46" fmla="*/ 18 w 555"/>
                    <a:gd name="T47" fmla="*/ 92 h 176"/>
                    <a:gd name="T48" fmla="*/ 18 w 555"/>
                    <a:gd name="T49" fmla="*/ 22 h 176"/>
                    <a:gd name="T50" fmla="*/ 22 w 555"/>
                    <a:gd name="T51" fmla="*/ 19 h 176"/>
                    <a:gd name="T52" fmla="*/ 533 w 555"/>
                    <a:gd name="T53" fmla="*/ 19 h 176"/>
                    <a:gd name="T54" fmla="*/ 537 w 555"/>
                    <a:gd name="T55" fmla="*/ 22 h 176"/>
                    <a:gd name="T56" fmla="*/ 537 w 555"/>
                    <a:gd name="T57" fmla="*/ 92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55" h="176">
                      <a:moveTo>
                        <a:pt x="533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1"/>
                        <a:pt x="0" y="101"/>
                        <a:pt x="0" y="101"/>
                      </a:cubicBezTo>
                      <a:cubicBezTo>
                        <a:pt x="0" y="106"/>
                        <a:pt x="4" y="110"/>
                        <a:pt x="9" y="110"/>
                      </a:cubicBezTo>
                      <a:cubicBezTo>
                        <a:pt x="183" y="110"/>
                        <a:pt x="183" y="110"/>
                        <a:pt x="183" y="110"/>
                      </a:cubicBezTo>
                      <a:cubicBezTo>
                        <a:pt x="183" y="153"/>
                        <a:pt x="183" y="153"/>
                        <a:pt x="183" y="153"/>
                      </a:cubicBezTo>
                      <a:cubicBezTo>
                        <a:pt x="183" y="166"/>
                        <a:pt x="193" y="176"/>
                        <a:pt x="205" y="176"/>
                      </a:cubicBezTo>
                      <a:cubicBezTo>
                        <a:pt x="350" y="176"/>
                        <a:pt x="350" y="176"/>
                        <a:pt x="350" y="176"/>
                      </a:cubicBezTo>
                      <a:cubicBezTo>
                        <a:pt x="362" y="176"/>
                        <a:pt x="372" y="166"/>
                        <a:pt x="372" y="153"/>
                      </a:cubicBezTo>
                      <a:cubicBezTo>
                        <a:pt x="372" y="110"/>
                        <a:pt x="372" y="110"/>
                        <a:pt x="372" y="110"/>
                      </a:cubicBezTo>
                      <a:cubicBezTo>
                        <a:pt x="546" y="110"/>
                        <a:pt x="546" y="110"/>
                        <a:pt x="546" y="110"/>
                      </a:cubicBezTo>
                      <a:cubicBezTo>
                        <a:pt x="551" y="110"/>
                        <a:pt x="555" y="106"/>
                        <a:pt x="555" y="101"/>
                      </a:cubicBezTo>
                      <a:cubicBezTo>
                        <a:pt x="555" y="22"/>
                        <a:pt x="555" y="22"/>
                        <a:pt x="555" y="22"/>
                      </a:cubicBezTo>
                      <a:cubicBezTo>
                        <a:pt x="555" y="10"/>
                        <a:pt x="545" y="0"/>
                        <a:pt x="533" y="0"/>
                      </a:cubicBezTo>
                      <a:close/>
                      <a:moveTo>
                        <a:pt x="353" y="153"/>
                      </a:moveTo>
                      <a:cubicBezTo>
                        <a:pt x="353" y="156"/>
                        <a:pt x="352" y="157"/>
                        <a:pt x="350" y="157"/>
                      </a:cubicBezTo>
                      <a:cubicBezTo>
                        <a:pt x="205" y="157"/>
                        <a:pt x="205" y="157"/>
                        <a:pt x="205" y="157"/>
                      </a:cubicBezTo>
                      <a:cubicBezTo>
                        <a:pt x="203" y="157"/>
                        <a:pt x="202" y="156"/>
                        <a:pt x="202" y="153"/>
                      </a:cubicBezTo>
                      <a:cubicBezTo>
                        <a:pt x="202" y="110"/>
                        <a:pt x="202" y="110"/>
                        <a:pt x="202" y="110"/>
                      </a:cubicBezTo>
                      <a:cubicBezTo>
                        <a:pt x="353" y="110"/>
                        <a:pt x="353" y="110"/>
                        <a:pt x="353" y="110"/>
                      </a:cubicBezTo>
                      <a:lnTo>
                        <a:pt x="353" y="153"/>
                      </a:lnTo>
                      <a:close/>
                      <a:moveTo>
                        <a:pt x="537" y="92"/>
                      </a:moveTo>
                      <a:cubicBezTo>
                        <a:pt x="18" y="92"/>
                        <a:pt x="18" y="92"/>
                        <a:pt x="18" y="92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8" y="20"/>
                        <a:pt x="20" y="19"/>
                        <a:pt x="22" y="19"/>
                      </a:cubicBezTo>
                      <a:cubicBezTo>
                        <a:pt x="533" y="19"/>
                        <a:pt x="533" y="19"/>
                        <a:pt x="533" y="19"/>
                      </a:cubicBezTo>
                      <a:cubicBezTo>
                        <a:pt x="535" y="19"/>
                        <a:pt x="537" y="20"/>
                        <a:pt x="537" y="22"/>
                      </a:cubicBezTo>
                      <a:lnTo>
                        <a:pt x="537" y="9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Freeform 136">
                  <a:extLst>
                    <a:ext uri="{FF2B5EF4-FFF2-40B4-BE49-F238E27FC236}">
                      <a16:creationId xmlns:a16="http://schemas.microsoft.com/office/drawing/2014/main" id="{41F87B89-248A-0C40-25FD-EDAA2C5021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0426" y="2360613"/>
                  <a:ext cx="187325" cy="84138"/>
                </a:xfrm>
                <a:custGeom>
                  <a:avLst/>
                  <a:gdLst>
                    <a:gd name="T0" fmla="*/ 9 w 189"/>
                    <a:gd name="T1" fmla="*/ 85 h 85"/>
                    <a:gd name="T2" fmla="*/ 19 w 189"/>
                    <a:gd name="T3" fmla="*/ 75 h 85"/>
                    <a:gd name="T4" fmla="*/ 19 w 189"/>
                    <a:gd name="T5" fmla="*/ 23 h 85"/>
                    <a:gd name="T6" fmla="*/ 22 w 189"/>
                    <a:gd name="T7" fmla="*/ 19 h 85"/>
                    <a:gd name="T8" fmla="*/ 167 w 189"/>
                    <a:gd name="T9" fmla="*/ 19 h 85"/>
                    <a:gd name="T10" fmla="*/ 170 w 189"/>
                    <a:gd name="T11" fmla="*/ 23 h 85"/>
                    <a:gd name="T12" fmla="*/ 170 w 189"/>
                    <a:gd name="T13" fmla="*/ 75 h 85"/>
                    <a:gd name="T14" fmla="*/ 180 w 189"/>
                    <a:gd name="T15" fmla="*/ 85 h 85"/>
                    <a:gd name="T16" fmla="*/ 189 w 189"/>
                    <a:gd name="T17" fmla="*/ 75 h 85"/>
                    <a:gd name="T18" fmla="*/ 189 w 189"/>
                    <a:gd name="T19" fmla="*/ 23 h 85"/>
                    <a:gd name="T20" fmla="*/ 167 w 189"/>
                    <a:gd name="T21" fmla="*/ 0 h 85"/>
                    <a:gd name="T22" fmla="*/ 22 w 189"/>
                    <a:gd name="T23" fmla="*/ 0 h 85"/>
                    <a:gd name="T24" fmla="*/ 0 w 189"/>
                    <a:gd name="T25" fmla="*/ 23 h 85"/>
                    <a:gd name="T26" fmla="*/ 0 w 189"/>
                    <a:gd name="T27" fmla="*/ 75 h 85"/>
                    <a:gd name="T28" fmla="*/ 9 w 189"/>
                    <a:gd name="T29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9" h="85">
                      <a:moveTo>
                        <a:pt x="9" y="85"/>
                      </a:moveTo>
                      <a:cubicBezTo>
                        <a:pt x="15" y="85"/>
                        <a:pt x="19" y="80"/>
                        <a:pt x="19" y="75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1"/>
                        <a:pt x="20" y="19"/>
                        <a:pt x="22" y="19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9" y="19"/>
                        <a:pt x="170" y="21"/>
                        <a:pt x="170" y="23"/>
                      </a:cubicBezTo>
                      <a:cubicBezTo>
                        <a:pt x="170" y="75"/>
                        <a:pt x="170" y="75"/>
                        <a:pt x="170" y="75"/>
                      </a:cubicBezTo>
                      <a:cubicBezTo>
                        <a:pt x="170" y="80"/>
                        <a:pt x="175" y="85"/>
                        <a:pt x="180" y="85"/>
                      </a:cubicBezTo>
                      <a:cubicBezTo>
                        <a:pt x="185" y="85"/>
                        <a:pt x="189" y="80"/>
                        <a:pt x="189" y="75"/>
                      </a:cubicBezTo>
                      <a:cubicBezTo>
                        <a:pt x="189" y="23"/>
                        <a:pt x="189" y="23"/>
                        <a:pt x="189" y="23"/>
                      </a:cubicBezTo>
                      <a:cubicBezTo>
                        <a:pt x="189" y="10"/>
                        <a:pt x="179" y="0"/>
                        <a:pt x="167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80"/>
                        <a:pt x="4" y="85"/>
                        <a:pt x="9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285">
                <a:extLst>
                  <a:ext uri="{FF2B5EF4-FFF2-40B4-BE49-F238E27FC236}">
                    <a16:creationId xmlns:a16="http://schemas.microsoft.com/office/drawing/2014/main" id="{F43F272C-B810-47CD-1DBE-BD335BFD60C6}"/>
                  </a:ext>
                </a:extLst>
              </p:cNvPr>
              <p:cNvGrpSpPr/>
              <p:nvPr/>
            </p:nvGrpSpPr>
            <p:grpSpPr>
              <a:xfrm>
                <a:off x="1795669" y="3432452"/>
                <a:ext cx="501650" cy="425450"/>
                <a:chOff x="2228851" y="2359026"/>
                <a:chExt cx="501650" cy="425450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80" name="Freeform 146">
                  <a:extLst>
                    <a:ext uri="{FF2B5EF4-FFF2-40B4-BE49-F238E27FC236}">
                      <a16:creationId xmlns:a16="http://schemas.microsoft.com/office/drawing/2014/main" id="{BE4947AF-7382-A5D2-E4A9-A22347DD67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2364" y="2379663"/>
                  <a:ext cx="273050" cy="84138"/>
                </a:xfrm>
                <a:custGeom>
                  <a:avLst/>
                  <a:gdLst>
                    <a:gd name="T0" fmla="*/ 1 w 275"/>
                    <a:gd name="T1" fmla="*/ 72 h 85"/>
                    <a:gd name="T2" fmla="*/ 13 w 275"/>
                    <a:gd name="T3" fmla="*/ 78 h 85"/>
                    <a:gd name="T4" fmla="*/ 195 w 275"/>
                    <a:gd name="T5" fmla="*/ 23 h 85"/>
                    <a:gd name="T6" fmla="*/ 212 w 275"/>
                    <a:gd name="T7" fmla="*/ 72 h 85"/>
                    <a:gd name="T8" fmla="*/ 221 w 275"/>
                    <a:gd name="T9" fmla="*/ 78 h 85"/>
                    <a:gd name="T10" fmla="*/ 224 w 275"/>
                    <a:gd name="T11" fmla="*/ 78 h 85"/>
                    <a:gd name="T12" fmla="*/ 230 w 275"/>
                    <a:gd name="T13" fmla="*/ 66 h 85"/>
                    <a:gd name="T14" fmla="*/ 224 w 275"/>
                    <a:gd name="T15" fmla="*/ 48 h 85"/>
                    <a:gd name="T16" fmla="*/ 251 w 275"/>
                    <a:gd name="T17" fmla="*/ 48 h 85"/>
                    <a:gd name="T18" fmla="*/ 256 w 275"/>
                    <a:gd name="T19" fmla="*/ 54 h 85"/>
                    <a:gd name="T20" fmla="*/ 256 w 275"/>
                    <a:gd name="T21" fmla="*/ 76 h 85"/>
                    <a:gd name="T22" fmla="*/ 265 w 275"/>
                    <a:gd name="T23" fmla="*/ 85 h 85"/>
                    <a:gd name="T24" fmla="*/ 275 w 275"/>
                    <a:gd name="T25" fmla="*/ 76 h 85"/>
                    <a:gd name="T26" fmla="*/ 275 w 275"/>
                    <a:gd name="T27" fmla="*/ 54 h 85"/>
                    <a:gd name="T28" fmla="*/ 251 w 275"/>
                    <a:gd name="T29" fmla="*/ 30 h 85"/>
                    <a:gd name="T30" fmla="*/ 217 w 275"/>
                    <a:gd name="T31" fmla="*/ 30 h 85"/>
                    <a:gd name="T32" fmla="*/ 210 w 275"/>
                    <a:gd name="T33" fmla="*/ 8 h 85"/>
                    <a:gd name="T34" fmla="*/ 198 w 275"/>
                    <a:gd name="T35" fmla="*/ 2 h 85"/>
                    <a:gd name="T36" fmla="*/ 8 w 275"/>
                    <a:gd name="T37" fmla="*/ 60 h 85"/>
                    <a:gd name="T38" fmla="*/ 1 w 275"/>
                    <a:gd name="T39" fmla="*/ 7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75" h="85">
                      <a:moveTo>
                        <a:pt x="1" y="72"/>
                      </a:moveTo>
                      <a:cubicBezTo>
                        <a:pt x="3" y="77"/>
                        <a:pt x="8" y="79"/>
                        <a:pt x="13" y="78"/>
                      </a:cubicBezTo>
                      <a:cubicBezTo>
                        <a:pt x="195" y="23"/>
                        <a:pt x="195" y="23"/>
                        <a:pt x="195" y="23"/>
                      </a:cubicBezTo>
                      <a:cubicBezTo>
                        <a:pt x="212" y="72"/>
                        <a:pt x="212" y="72"/>
                        <a:pt x="212" y="72"/>
                      </a:cubicBezTo>
                      <a:cubicBezTo>
                        <a:pt x="213" y="76"/>
                        <a:pt x="217" y="78"/>
                        <a:pt x="221" y="78"/>
                      </a:cubicBezTo>
                      <a:cubicBezTo>
                        <a:pt x="222" y="78"/>
                        <a:pt x="223" y="78"/>
                        <a:pt x="224" y="78"/>
                      </a:cubicBezTo>
                      <a:cubicBezTo>
                        <a:pt x="229" y="76"/>
                        <a:pt x="231" y="71"/>
                        <a:pt x="230" y="66"/>
                      </a:cubicBezTo>
                      <a:cubicBezTo>
                        <a:pt x="224" y="48"/>
                        <a:pt x="224" y="48"/>
                        <a:pt x="224" y="48"/>
                      </a:cubicBezTo>
                      <a:cubicBezTo>
                        <a:pt x="251" y="48"/>
                        <a:pt x="251" y="48"/>
                        <a:pt x="251" y="48"/>
                      </a:cubicBezTo>
                      <a:cubicBezTo>
                        <a:pt x="254" y="48"/>
                        <a:pt x="256" y="51"/>
                        <a:pt x="256" y="54"/>
                      </a:cubicBezTo>
                      <a:cubicBezTo>
                        <a:pt x="256" y="76"/>
                        <a:pt x="256" y="76"/>
                        <a:pt x="256" y="76"/>
                      </a:cubicBezTo>
                      <a:cubicBezTo>
                        <a:pt x="256" y="81"/>
                        <a:pt x="260" y="85"/>
                        <a:pt x="265" y="85"/>
                      </a:cubicBezTo>
                      <a:cubicBezTo>
                        <a:pt x="271" y="85"/>
                        <a:pt x="275" y="81"/>
                        <a:pt x="275" y="76"/>
                      </a:cubicBezTo>
                      <a:cubicBezTo>
                        <a:pt x="275" y="54"/>
                        <a:pt x="275" y="54"/>
                        <a:pt x="275" y="54"/>
                      </a:cubicBezTo>
                      <a:cubicBezTo>
                        <a:pt x="275" y="41"/>
                        <a:pt x="264" y="30"/>
                        <a:pt x="251" y="30"/>
                      </a:cubicBezTo>
                      <a:cubicBezTo>
                        <a:pt x="217" y="30"/>
                        <a:pt x="217" y="30"/>
                        <a:pt x="217" y="30"/>
                      </a:cubicBezTo>
                      <a:cubicBezTo>
                        <a:pt x="210" y="8"/>
                        <a:pt x="210" y="8"/>
                        <a:pt x="210" y="8"/>
                      </a:cubicBezTo>
                      <a:cubicBezTo>
                        <a:pt x="208" y="3"/>
                        <a:pt x="203" y="0"/>
                        <a:pt x="198" y="2"/>
                      </a:cubicBezTo>
                      <a:cubicBezTo>
                        <a:pt x="8" y="60"/>
                        <a:pt x="8" y="60"/>
                        <a:pt x="8" y="60"/>
                      </a:cubicBezTo>
                      <a:cubicBezTo>
                        <a:pt x="3" y="61"/>
                        <a:pt x="0" y="67"/>
                        <a:pt x="1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Freeform 147">
                  <a:extLst>
                    <a:ext uri="{FF2B5EF4-FFF2-40B4-BE49-F238E27FC236}">
                      <a16:creationId xmlns:a16="http://schemas.microsoft.com/office/drawing/2014/main" id="{9871C311-8963-BD87-BF7A-F77D789ED8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8851" y="2359026"/>
                  <a:ext cx="501650" cy="425450"/>
                </a:xfrm>
                <a:custGeom>
                  <a:avLst/>
                  <a:gdLst>
                    <a:gd name="T0" fmla="*/ 481 w 503"/>
                    <a:gd name="T1" fmla="*/ 198 h 426"/>
                    <a:gd name="T2" fmla="*/ 471 w 503"/>
                    <a:gd name="T3" fmla="*/ 207 h 426"/>
                    <a:gd name="T4" fmla="*/ 481 w 503"/>
                    <a:gd name="T5" fmla="*/ 217 h 426"/>
                    <a:gd name="T6" fmla="*/ 485 w 503"/>
                    <a:gd name="T7" fmla="*/ 220 h 426"/>
                    <a:gd name="T8" fmla="*/ 485 w 503"/>
                    <a:gd name="T9" fmla="*/ 299 h 426"/>
                    <a:gd name="T10" fmla="*/ 481 w 503"/>
                    <a:gd name="T11" fmla="*/ 303 h 426"/>
                    <a:gd name="T12" fmla="*/ 376 w 503"/>
                    <a:gd name="T13" fmla="*/ 303 h 426"/>
                    <a:gd name="T14" fmla="*/ 372 w 503"/>
                    <a:gd name="T15" fmla="*/ 299 h 426"/>
                    <a:gd name="T16" fmla="*/ 372 w 503"/>
                    <a:gd name="T17" fmla="*/ 233 h 426"/>
                    <a:gd name="T18" fmla="*/ 376 w 503"/>
                    <a:gd name="T19" fmla="*/ 230 h 426"/>
                    <a:gd name="T20" fmla="*/ 455 w 503"/>
                    <a:gd name="T21" fmla="*/ 230 h 426"/>
                    <a:gd name="T22" fmla="*/ 464 w 503"/>
                    <a:gd name="T23" fmla="*/ 220 h 426"/>
                    <a:gd name="T24" fmla="*/ 464 w 503"/>
                    <a:gd name="T25" fmla="*/ 142 h 426"/>
                    <a:gd name="T26" fmla="*/ 441 w 503"/>
                    <a:gd name="T27" fmla="*/ 119 h 426"/>
                    <a:gd name="T28" fmla="*/ 42 w 503"/>
                    <a:gd name="T29" fmla="*/ 119 h 426"/>
                    <a:gd name="T30" fmla="*/ 18 w 503"/>
                    <a:gd name="T31" fmla="*/ 96 h 426"/>
                    <a:gd name="T32" fmla="*/ 42 w 503"/>
                    <a:gd name="T33" fmla="*/ 72 h 426"/>
                    <a:gd name="T34" fmla="*/ 91 w 503"/>
                    <a:gd name="T35" fmla="*/ 72 h 426"/>
                    <a:gd name="T36" fmla="*/ 68 w 503"/>
                    <a:gd name="T37" fmla="*/ 80 h 426"/>
                    <a:gd name="T38" fmla="*/ 62 w 503"/>
                    <a:gd name="T39" fmla="*/ 92 h 426"/>
                    <a:gd name="T40" fmla="*/ 71 w 503"/>
                    <a:gd name="T41" fmla="*/ 98 h 426"/>
                    <a:gd name="T42" fmla="*/ 74 w 503"/>
                    <a:gd name="T43" fmla="*/ 98 h 426"/>
                    <a:gd name="T44" fmla="*/ 311 w 503"/>
                    <a:gd name="T45" fmla="*/ 20 h 426"/>
                    <a:gd name="T46" fmla="*/ 317 w 503"/>
                    <a:gd name="T47" fmla="*/ 8 h 426"/>
                    <a:gd name="T48" fmla="*/ 305 w 503"/>
                    <a:gd name="T49" fmla="*/ 2 h 426"/>
                    <a:gd name="T50" fmla="*/ 147 w 503"/>
                    <a:gd name="T51" fmla="*/ 54 h 426"/>
                    <a:gd name="T52" fmla="*/ 147 w 503"/>
                    <a:gd name="T53" fmla="*/ 54 h 426"/>
                    <a:gd name="T54" fmla="*/ 42 w 503"/>
                    <a:gd name="T55" fmla="*/ 54 h 426"/>
                    <a:gd name="T56" fmla="*/ 0 w 503"/>
                    <a:gd name="T57" fmla="*/ 96 h 426"/>
                    <a:gd name="T58" fmla="*/ 0 w 503"/>
                    <a:gd name="T59" fmla="*/ 384 h 426"/>
                    <a:gd name="T60" fmla="*/ 42 w 503"/>
                    <a:gd name="T61" fmla="*/ 426 h 426"/>
                    <a:gd name="T62" fmla="*/ 441 w 503"/>
                    <a:gd name="T63" fmla="*/ 426 h 426"/>
                    <a:gd name="T64" fmla="*/ 464 w 503"/>
                    <a:gd name="T65" fmla="*/ 404 h 426"/>
                    <a:gd name="T66" fmla="*/ 464 w 503"/>
                    <a:gd name="T67" fmla="*/ 338 h 426"/>
                    <a:gd name="T68" fmla="*/ 455 w 503"/>
                    <a:gd name="T69" fmla="*/ 329 h 426"/>
                    <a:gd name="T70" fmla="*/ 445 w 503"/>
                    <a:gd name="T71" fmla="*/ 338 h 426"/>
                    <a:gd name="T72" fmla="*/ 445 w 503"/>
                    <a:gd name="T73" fmla="*/ 404 h 426"/>
                    <a:gd name="T74" fmla="*/ 441 w 503"/>
                    <a:gd name="T75" fmla="*/ 407 h 426"/>
                    <a:gd name="T76" fmla="*/ 42 w 503"/>
                    <a:gd name="T77" fmla="*/ 407 h 426"/>
                    <a:gd name="T78" fmla="*/ 18 w 503"/>
                    <a:gd name="T79" fmla="*/ 384 h 426"/>
                    <a:gd name="T80" fmla="*/ 18 w 503"/>
                    <a:gd name="T81" fmla="*/ 132 h 426"/>
                    <a:gd name="T82" fmla="*/ 42 w 503"/>
                    <a:gd name="T83" fmla="*/ 138 h 426"/>
                    <a:gd name="T84" fmla="*/ 441 w 503"/>
                    <a:gd name="T85" fmla="*/ 138 h 426"/>
                    <a:gd name="T86" fmla="*/ 445 w 503"/>
                    <a:gd name="T87" fmla="*/ 142 h 426"/>
                    <a:gd name="T88" fmla="*/ 445 w 503"/>
                    <a:gd name="T89" fmla="*/ 211 h 426"/>
                    <a:gd name="T90" fmla="*/ 376 w 503"/>
                    <a:gd name="T91" fmla="*/ 211 h 426"/>
                    <a:gd name="T92" fmla="*/ 353 w 503"/>
                    <a:gd name="T93" fmla="*/ 233 h 426"/>
                    <a:gd name="T94" fmla="*/ 353 w 503"/>
                    <a:gd name="T95" fmla="*/ 299 h 426"/>
                    <a:gd name="T96" fmla="*/ 376 w 503"/>
                    <a:gd name="T97" fmla="*/ 321 h 426"/>
                    <a:gd name="T98" fmla="*/ 481 w 503"/>
                    <a:gd name="T99" fmla="*/ 321 h 426"/>
                    <a:gd name="T100" fmla="*/ 503 w 503"/>
                    <a:gd name="T101" fmla="*/ 299 h 426"/>
                    <a:gd name="T102" fmla="*/ 503 w 503"/>
                    <a:gd name="T103" fmla="*/ 220 h 426"/>
                    <a:gd name="T104" fmla="*/ 481 w 503"/>
                    <a:gd name="T105" fmla="*/ 198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03" h="426">
                      <a:moveTo>
                        <a:pt x="481" y="198"/>
                      </a:moveTo>
                      <a:cubicBezTo>
                        <a:pt x="476" y="198"/>
                        <a:pt x="471" y="202"/>
                        <a:pt x="471" y="207"/>
                      </a:cubicBezTo>
                      <a:cubicBezTo>
                        <a:pt x="471" y="212"/>
                        <a:pt x="476" y="217"/>
                        <a:pt x="481" y="217"/>
                      </a:cubicBezTo>
                      <a:cubicBezTo>
                        <a:pt x="484" y="217"/>
                        <a:pt x="485" y="217"/>
                        <a:pt x="485" y="220"/>
                      </a:cubicBezTo>
                      <a:cubicBezTo>
                        <a:pt x="485" y="299"/>
                        <a:pt x="485" y="299"/>
                        <a:pt x="485" y="299"/>
                      </a:cubicBezTo>
                      <a:cubicBezTo>
                        <a:pt x="485" y="302"/>
                        <a:pt x="484" y="303"/>
                        <a:pt x="481" y="303"/>
                      </a:cubicBezTo>
                      <a:cubicBezTo>
                        <a:pt x="376" y="303"/>
                        <a:pt x="376" y="303"/>
                        <a:pt x="376" y="303"/>
                      </a:cubicBezTo>
                      <a:cubicBezTo>
                        <a:pt x="373" y="303"/>
                        <a:pt x="372" y="302"/>
                        <a:pt x="372" y="299"/>
                      </a:cubicBezTo>
                      <a:cubicBezTo>
                        <a:pt x="372" y="233"/>
                        <a:pt x="372" y="233"/>
                        <a:pt x="372" y="233"/>
                      </a:cubicBezTo>
                      <a:cubicBezTo>
                        <a:pt x="372" y="230"/>
                        <a:pt x="373" y="230"/>
                        <a:pt x="376" y="230"/>
                      </a:cubicBezTo>
                      <a:cubicBezTo>
                        <a:pt x="455" y="230"/>
                        <a:pt x="455" y="230"/>
                        <a:pt x="455" y="230"/>
                      </a:cubicBezTo>
                      <a:cubicBezTo>
                        <a:pt x="460" y="230"/>
                        <a:pt x="464" y="225"/>
                        <a:pt x="464" y="220"/>
                      </a:cubicBezTo>
                      <a:cubicBezTo>
                        <a:pt x="464" y="142"/>
                        <a:pt x="464" y="142"/>
                        <a:pt x="464" y="142"/>
                      </a:cubicBezTo>
                      <a:cubicBezTo>
                        <a:pt x="464" y="128"/>
                        <a:pt x="455" y="119"/>
                        <a:pt x="441" y="119"/>
                      </a:cubicBezTo>
                      <a:cubicBezTo>
                        <a:pt x="42" y="119"/>
                        <a:pt x="42" y="119"/>
                        <a:pt x="42" y="119"/>
                      </a:cubicBezTo>
                      <a:cubicBezTo>
                        <a:pt x="27" y="119"/>
                        <a:pt x="18" y="110"/>
                        <a:pt x="18" y="96"/>
                      </a:cubicBezTo>
                      <a:cubicBezTo>
                        <a:pt x="18" y="81"/>
                        <a:pt x="27" y="72"/>
                        <a:pt x="42" y="72"/>
                      </a:cubicBezTo>
                      <a:cubicBezTo>
                        <a:pt x="91" y="72"/>
                        <a:pt x="91" y="72"/>
                        <a:pt x="91" y="72"/>
                      </a:cubicBezTo>
                      <a:cubicBezTo>
                        <a:pt x="68" y="80"/>
                        <a:pt x="68" y="80"/>
                        <a:pt x="68" y="80"/>
                      </a:cubicBezTo>
                      <a:cubicBezTo>
                        <a:pt x="63" y="82"/>
                        <a:pt x="60" y="87"/>
                        <a:pt x="62" y="92"/>
                      </a:cubicBezTo>
                      <a:cubicBezTo>
                        <a:pt x="63" y="96"/>
                        <a:pt x="67" y="98"/>
                        <a:pt x="71" y="98"/>
                      </a:cubicBezTo>
                      <a:cubicBezTo>
                        <a:pt x="72" y="98"/>
                        <a:pt x="73" y="98"/>
                        <a:pt x="74" y="98"/>
                      </a:cubicBezTo>
                      <a:cubicBezTo>
                        <a:pt x="311" y="20"/>
                        <a:pt x="311" y="20"/>
                        <a:pt x="311" y="20"/>
                      </a:cubicBezTo>
                      <a:cubicBezTo>
                        <a:pt x="316" y="18"/>
                        <a:pt x="319" y="13"/>
                        <a:pt x="317" y="8"/>
                      </a:cubicBezTo>
                      <a:cubicBezTo>
                        <a:pt x="315" y="3"/>
                        <a:pt x="310" y="0"/>
                        <a:pt x="305" y="2"/>
                      </a:cubicBezTo>
                      <a:cubicBezTo>
                        <a:pt x="147" y="54"/>
                        <a:pt x="147" y="54"/>
                        <a:pt x="147" y="54"/>
                      </a:cubicBezTo>
                      <a:cubicBezTo>
                        <a:pt x="147" y="54"/>
                        <a:pt x="147" y="54"/>
                        <a:pt x="147" y="54"/>
                      </a:cubicBezTo>
                      <a:cubicBezTo>
                        <a:pt x="42" y="54"/>
                        <a:pt x="42" y="54"/>
                        <a:pt x="42" y="54"/>
                      </a:cubicBezTo>
                      <a:cubicBezTo>
                        <a:pt x="17" y="54"/>
                        <a:pt x="0" y="71"/>
                        <a:pt x="0" y="96"/>
                      </a:cubicBezTo>
                      <a:cubicBezTo>
                        <a:pt x="0" y="384"/>
                        <a:pt x="0" y="384"/>
                        <a:pt x="0" y="384"/>
                      </a:cubicBezTo>
                      <a:cubicBezTo>
                        <a:pt x="0" y="409"/>
                        <a:pt x="17" y="426"/>
                        <a:pt x="42" y="426"/>
                      </a:cubicBezTo>
                      <a:cubicBezTo>
                        <a:pt x="441" y="426"/>
                        <a:pt x="441" y="426"/>
                        <a:pt x="441" y="426"/>
                      </a:cubicBezTo>
                      <a:cubicBezTo>
                        <a:pt x="455" y="426"/>
                        <a:pt x="464" y="417"/>
                        <a:pt x="464" y="404"/>
                      </a:cubicBezTo>
                      <a:cubicBezTo>
                        <a:pt x="464" y="338"/>
                        <a:pt x="464" y="338"/>
                        <a:pt x="464" y="338"/>
                      </a:cubicBezTo>
                      <a:cubicBezTo>
                        <a:pt x="464" y="333"/>
                        <a:pt x="460" y="329"/>
                        <a:pt x="455" y="329"/>
                      </a:cubicBezTo>
                      <a:cubicBezTo>
                        <a:pt x="449" y="329"/>
                        <a:pt x="445" y="333"/>
                        <a:pt x="445" y="338"/>
                      </a:cubicBezTo>
                      <a:cubicBezTo>
                        <a:pt x="445" y="404"/>
                        <a:pt x="445" y="404"/>
                        <a:pt x="445" y="404"/>
                      </a:cubicBezTo>
                      <a:cubicBezTo>
                        <a:pt x="445" y="407"/>
                        <a:pt x="445" y="407"/>
                        <a:pt x="441" y="407"/>
                      </a:cubicBezTo>
                      <a:cubicBezTo>
                        <a:pt x="42" y="407"/>
                        <a:pt x="42" y="407"/>
                        <a:pt x="42" y="407"/>
                      </a:cubicBezTo>
                      <a:cubicBezTo>
                        <a:pt x="27" y="407"/>
                        <a:pt x="18" y="399"/>
                        <a:pt x="18" y="384"/>
                      </a:cubicBezTo>
                      <a:cubicBezTo>
                        <a:pt x="18" y="132"/>
                        <a:pt x="18" y="132"/>
                        <a:pt x="18" y="132"/>
                      </a:cubicBezTo>
                      <a:cubicBezTo>
                        <a:pt x="25" y="136"/>
                        <a:pt x="33" y="138"/>
                        <a:pt x="42" y="138"/>
                      </a:cubicBezTo>
                      <a:cubicBezTo>
                        <a:pt x="441" y="138"/>
                        <a:pt x="441" y="138"/>
                        <a:pt x="441" y="138"/>
                      </a:cubicBezTo>
                      <a:cubicBezTo>
                        <a:pt x="445" y="138"/>
                        <a:pt x="445" y="139"/>
                        <a:pt x="445" y="142"/>
                      </a:cubicBezTo>
                      <a:cubicBezTo>
                        <a:pt x="445" y="211"/>
                        <a:pt x="445" y="211"/>
                        <a:pt x="445" y="211"/>
                      </a:cubicBezTo>
                      <a:cubicBezTo>
                        <a:pt x="376" y="211"/>
                        <a:pt x="376" y="211"/>
                        <a:pt x="376" y="211"/>
                      </a:cubicBezTo>
                      <a:cubicBezTo>
                        <a:pt x="363" y="211"/>
                        <a:pt x="353" y="220"/>
                        <a:pt x="353" y="233"/>
                      </a:cubicBezTo>
                      <a:cubicBezTo>
                        <a:pt x="353" y="299"/>
                        <a:pt x="353" y="299"/>
                        <a:pt x="353" y="299"/>
                      </a:cubicBezTo>
                      <a:cubicBezTo>
                        <a:pt x="353" y="312"/>
                        <a:pt x="363" y="321"/>
                        <a:pt x="376" y="321"/>
                      </a:cubicBezTo>
                      <a:cubicBezTo>
                        <a:pt x="481" y="321"/>
                        <a:pt x="481" y="321"/>
                        <a:pt x="481" y="321"/>
                      </a:cubicBezTo>
                      <a:cubicBezTo>
                        <a:pt x="494" y="321"/>
                        <a:pt x="503" y="312"/>
                        <a:pt x="503" y="299"/>
                      </a:cubicBezTo>
                      <a:cubicBezTo>
                        <a:pt x="503" y="220"/>
                        <a:pt x="503" y="220"/>
                        <a:pt x="503" y="220"/>
                      </a:cubicBezTo>
                      <a:cubicBezTo>
                        <a:pt x="503" y="207"/>
                        <a:pt x="494" y="198"/>
                        <a:pt x="481" y="1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Oval 148">
                  <a:extLst>
                    <a:ext uri="{FF2B5EF4-FFF2-40B4-BE49-F238E27FC236}">
                      <a16:creationId xmlns:a16="http://schemas.microsoft.com/office/drawing/2014/main" id="{6C51F153-9EEE-554E-95F0-97246584D0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27314" y="2601913"/>
                  <a:ext cx="44450" cy="4603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6" name="Group 287">
                <a:extLst>
                  <a:ext uri="{FF2B5EF4-FFF2-40B4-BE49-F238E27FC236}">
                    <a16:creationId xmlns:a16="http://schemas.microsoft.com/office/drawing/2014/main" id="{7D13CC93-CC9B-4A4A-29A5-3CCF612B9872}"/>
                  </a:ext>
                </a:extLst>
              </p:cNvPr>
              <p:cNvGrpSpPr/>
              <p:nvPr/>
            </p:nvGrpSpPr>
            <p:grpSpPr>
              <a:xfrm>
                <a:off x="2659236" y="3434039"/>
                <a:ext cx="436563" cy="423863"/>
                <a:chOff x="3911601" y="2360613"/>
                <a:chExt cx="436563" cy="423863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72" name="Freeform 149">
                  <a:extLst>
                    <a:ext uri="{FF2B5EF4-FFF2-40B4-BE49-F238E27FC236}">
                      <a16:creationId xmlns:a16="http://schemas.microsoft.com/office/drawing/2014/main" id="{FC5A5DAA-A51E-19FD-DD1A-F7C5773CD4B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11601" y="2360613"/>
                  <a:ext cx="436563" cy="423863"/>
                </a:xfrm>
                <a:custGeom>
                  <a:avLst/>
                  <a:gdLst>
                    <a:gd name="T0" fmla="*/ 409 w 438"/>
                    <a:gd name="T1" fmla="*/ 0 h 425"/>
                    <a:gd name="T2" fmla="*/ 29 w 438"/>
                    <a:gd name="T3" fmla="*/ 0 h 425"/>
                    <a:gd name="T4" fmla="*/ 0 w 438"/>
                    <a:gd name="T5" fmla="*/ 29 h 425"/>
                    <a:gd name="T6" fmla="*/ 0 w 438"/>
                    <a:gd name="T7" fmla="*/ 396 h 425"/>
                    <a:gd name="T8" fmla="*/ 29 w 438"/>
                    <a:gd name="T9" fmla="*/ 425 h 425"/>
                    <a:gd name="T10" fmla="*/ 409 w 438"/>
                    <a:gd name="T11" fmla="*/ 425 h 425"/>
                    <a:gd name="T12" fmla="*/ 438 w 438"/>
                    <a:gd name="T13" fmla="*/ 396 h 425"/>
                    <a:gd name="T14" fmla="*/ 438 w 438"/>
                    <a:gd name="T15" fmla="*/ 29 h 425"/>
                    <a:gd name="T16" fmla="*/ 409 w 438"/>
                    <a:gd name="T17" fmla="*/ 0 h 425"/>
                    <a:gd name="T18" fmla="*/ 419 w 438"/>
                    <a:gd name="T19" fmla="*/ 396 h 425"/>
                    <a:gd name="T20" fmla="*/ 409 w 438"/>
                    <a:gd name="T21" fmla="*/ 406 h 425"/>
                    <a:gd name="T22" fmla="*/ 29 w 438"/>
                    <a:gd name="T23" fmla="*/ 406 h 425"/>
                    <a:gd name="T24" fmla="*/ 19 w 438"/>
                    <a:gd name="T25" fmla="*/ 396 h 425"/>
                    <a:gd name="T26" fmla="*/ 19 w 438"/>
                    <a:gd name="T27" fmla="*/ 30 h 425"/>
                    <a:gd name="T28" fmla="*/ 29 w 438"/>
                    <a:gd name="T29" fmla="*/ 19 h 425"/>
                    <a:gd name="T30" fmla="*/ 409 w 438"/>
                    <a:gd name="T31" fmla="*/ 19 h 425"/>
                    <a:gd name="T32" fmla="*/ 419 w 438"/>
                    <a:gd name="T33" fmla="*/ 30 h 425"/>
                    <a:gd name="T34" fmla="*/ 419 w 438"/>
                    <a:gd name="T35" fmla="*/ 39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38" h="425">
                      <a:moveTo>
                        <a:pt x="409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16" y="0"/>
                        <a:pt x="0" y="17"/>
                        <a:pt x="0" y="29"/>
                      </a:cubicBezTo>
                      <a:cubicBezTo>
                        <a:pt x="0" y="396"/>
                        <a:pt x="0" y="396"/>
                        <a:pt x="0" y="396"/>
                      </a:cubicBezTo>
                      <a:cubicBezTo>
                        <a:pt x="0" y="409"/>
                        <a:pt x="16" y="425"/>
                        <a:pt x="29" y="425"/>
                      </a:cubicBezTo>
                      <a:cubicBezTo>
                        <a:pt x="409" y="425"/>
                        <a:pt x="409" y="425"/>
                        <a:pt x="409" y="425"/>
                      </a:cubicBezTo>
                      <a:cubicBezTo>
                        <a:pt x="421" y="425"/>
                        <a:pt x="438" y="409"/>
                        <a:pt x="438" y="396"/>
                      </a:cubicBezTo>
                      <a:cubicBezTo>
                        <a:pt x="438" y="29"/>
                        <a:pt x="438" y="29"/>
                        <a:pt x="438" y="29"/>
                      </a:cubicBezTo>
                      <a:cubicBezTo>
                        <a:pt x="438" y="17"/>
                        <a:pt x="421" y="0"/>
                        <a:pt x="409" y="0"/>
                      </a:cubicBezTo>
                      <a:close/>
                      <a:moveTo>
                        <a:pt x="419" y="396"/>
                      </a:moveTo>
                      <a:cubicBezTo>
                        <a:pt x="418" y="399"/>
                        <a:pt x="412" y="406"/>
                        <a:pt x="409" y="406"/>
                      </a:cubicBezTo>
                      <a:cubicBezTo>
                        <a:pt x="29" y="406"/>
                        <a:pt x="29" y="406"/>
                        <a:pt x="29" y="406"/>
                      </a:cubicBezTo>
                      <a:cubicBezTo>
                        <a:pt x="26" y="406"/>
                        <a:pt x="19" y="399"/>
                        <a:pt x="19" y="396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9" y="26"/>
                        <a:pt x="26" y="20"/>
                        <a:pt x="29" y="19"/>
                      </a:cubicBezTo>
                      <a:cubicBezTo>
                        <a:pt x="409" y="19"/>
                        <a:pt x="409" y="19"/>
                        <a:pt x="409" y="19"/>
                      </a:cubicBezTo>
                      <a:cubicBezTo>
                        <a:pt x="412" y="20"/>
                        <a:pt x="418" y="26"/>
                        <a:pt x="419" y="30"/>
                      </a:cubicBezTo>
                      <a:lnTo>
                        <a:pt x="419" y="3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150">
                  <a:extLst>
                    <a:ext uri="{FF2B5EF4-FFF2-40B4-BE49-F238E27FC236}">
                      <a16:creationId xmlns:a16="http://schemas.microsoft.com/office/drawing/2014/main" id="{DD54494B-9E38-A77C-FC6D-68F9B30582B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100514" y="2432051"/>
                  <a:ext cx="58738" cy="58738"/>
                </a:xfrm>
                <a:custGeom>
                  <a:avLst/>
                  <a:gdLst>
                    <a:gd name="T0" fmla="*/ 29 w 58"/>
                    <a:gd name="T1" fmla="*/ 0 h 58"/>
                    <a:gd name="T2" fmla="*/ 0 w 58"/>
                    <a:gd name="T3" fmla="*/ 29 h 58"/>
                    <a:gd name="T4" fmla="*/ 29 w 58"/>
                    <a:gd name="T5" fmla="*/ 58 h 58"/>
                    <a:gd name="T6" fmla="*/ 58 w 58"/>
                    <a:gd name="T7" fmla="*/ 29 h 58"/>
                    <a:gd name="T8" fmla="*/ 29 w 58"/>
                    <a:gd name="T9" fmla="*/ 0 h 58"/>
                    <a:gd name="T10" fmla="*/ 29 w 58"/>
                    <a:gd name="T11" fmla="*/ 40 h 58"/>
                    <a:gd name="T12" fmla="*/ 19 w 58"/>
                    <a:gd name="T13" fmla="*/ 29 h 58"/>
                    <a:gd name="T14" fmla="*/ 29 w 58"/>
                    <a:gd name="T15" fmla="*/ 19 h 58"/>
                    <a:gd name="T16" fmla="*/ 39 w 58"/>
                    <a:gd name="T17" fmla="*/ 29 h 58"/>
                    <a:gd name="T18" fmla="*/ 29 w 58"/>
                    <a:gd name="T19" fmla="*/ 4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8">
                      <a:moveTo>
                        <a:pt x="29" y="0"/>
                      </a:moveTo>
                      <a:cubicBezTo>
                        <a:pt x="13" y="0"/>
                        <a:pt x="0" y="13"/>
                        <a:pt x="0" y="29"/>
                      </a:cubicBezTo>
                      <a:cubicBezTo>
                        <a:pt x="0" y="45"/>
                        <a:pt x="13" y="58"/>
                        <a:pt x="29" y="58"/>
                      </a:cubicBezTo>
                      <a:cubicBezTo>
                        <a:pt x="45" y="58"/>
                        <a:pt x="58" y="45"/>
                        <a:pt x="58" y="29"/>
                      </a:cubicBezTo>
                      <a:cubicBezTo>
                        <a:pt x="58" y="13"/>
                        <a:pt x="45" y="0"/>
                        <a:pt x="29" y="0"/>
                      </a:cubicBezTo>
                      <a:close/>
                      <a:moveTo>
                        <a:pt x="29" y="40"/>
                      </a:moveTo>
                      <a:cubicBezTo>
                        <a:pt x="23" y="40"/>
                        <a:pt x="19" y="35"/>
                        <a:pt x="19" y="29"/>
                      </a:cubicBezTo>
                      <a:cubicBezTo>
                        <a:pt x="19" y="24"/>
                        <a:pt x="23" y="19"/>
                        <a:pt x="29" y="19"/>
                      </a:cubicBezTo>
                      <a:cubicBezTo>
                        <a:pt x="35" y="19"/>
                        <a:pt x="39" y="24"/>
                        <a:pt x="39" y="29"/>
                      </a:cubicBezTo>
                      <a:cubicBezTo>
                        <a:pt x="39" y="35"/>
                        <a:pt x="35" y="40"/>
                        <a:pt x="29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151">
                  <a:extLst>
                    <a:ext uri="{FF2B5EF4-FFF2-40B4-BE49-F238E27FC236}">
                      <a16:creationId xmlns:a16="http://schemas.microsoft.com/office/drawing/2014/main" id="{46751A2B-4A4D-7D88-B95F-A100B15758D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05289" y="2641601"/>
                  <a:ext cx="57150" cy="57150"/>
                </a:xfrm>
                <a:custGeom>
                  <a:avLst/>
                  <a:gdLst>
                    <a:gd name="T0" fmla="*/ 29 w 58"/>
                    <a:gd name="T1" fmla="*/ 0 h 58"/>
                    <a:gd name="T2" fmla="*/ 0 w 58"/>
                    <a:gd name="T3" fmla="*/ 29 h 58"/>
                    <a:gd name="T4" fmla="*/ 29 w 58"/>
                    <a:gd name="T5" fmla="*/ 58 h 58"/>
                    <a:gd name="T6" fmla="*/ 58 w 58"/>
                    <a:gd name="T7" fmla="*/ 29 h 58"/>
                    <a:gd name="T8" fmla="*/ 29 w 58"/>
                    <a:gd name="T9" fmla="*/ 0 h 58"/>
                    <a:gd name="T10" fmla="*/ 29 w 58"/>
                    <a:gd name="T11" fmla="*/ 39 h 58"/>
                    <a:gd name="T12" fmla="*/ 18 w 58"/>
                    <a:gd name="T13" fmla="*/ 29 h 58"/>
                    <a:gd name="T14" fmla="*/ 29 w 58"/>
                    <a:gd name="T15" fmla="*/ 19 h 58"/>
                    <a:gd name="T16" fmla="*/ 39 w 58"/>
                    <a:gd name="T17" fmla="*/ 29 h 58"/>
                    <a:gd name="T18" fmla="*/ 29 w 58"/>
                    <a:gd name="T19" fmla="*/ 3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8">
                      <a:moveTo>
                        <a:pt x="29" y="0"/>
                      </a:moveTo>
                      <a:cubicBezTo>
                        <a:pt x="13" y="0"/>
                        <a:pt x="0" y="13"/>
                        <a:pt x="0" y="29"/>
                      </a:cubicBezTo>
                      <a:cubicBezTo>
                        <a:pt x="0" y="45"/>
                        <a:pt x="13" y="58"/>
                        <a:pt x="29" y="58"/>
                      </a:cubicBezTo>
                      <a:cubicBezTo>
                        <a:pt x="45" y="58"/>
                        <a:pt x="58" y="45"/>
                        <a:pt x="58" y="29"/>
                      </a:cubicBezTo>
                      <a:cubicBezTo>
                        <a:pt x="58" y="13"/>
                        <a:pt x="45" y="0"/>
                        <a:pt x="29" y="0"/>
                      </a:cubicBezTo>
                      <a:close/>
                      <a:moveTo>
                        <a:pt x="29" y="39"/>
                      </a:moveTo>
                      <a:cubicBezTo>
                        <a:pt x="23" y="39"/>
                        <a:pt x="18" y="35"/>
                        <a:pt x="18" y="29"/>
                      </a:cubicBezTo>
                      <a:cubicBezTo>
                        <a:pt x="18" y="23"/>
                        <a:pt x="23" y="19"/>
                        <a:pt x="29" y="19"/>
                      </a:cubicBezTo>
                      <a:cubicBezTo>
                        <a:pt x="34" y="19"/>
                        <a:pt x="39" y="23"/>
                        <a:pt x="39" y="29"/>
                      </a:cubicBezTo>
                      <a:cubicBezTo>
                        <a:pt x="39" y="35"/>
                        <a:pt x="34" y="39"/>
                        <a:pt x="29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152">
                  <a:extLst>
                    <a:ext uri="{FF2B5EF4-FFF2-40B4-BE49-F238E27FC236}">
                      <a16:creationId xmlns:a16="http://schemas.microsoft.com/office/drawing/2014/main" id="{26F8FD9E-3DB9-7F48-8980-C8795F1B92A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95739" y="2576513"/>
                  <a:ext cx="58738" cy="57150"/>
                </a:xfrm>
                <a:custGeom>
                  <a:avLst/>
                  <a:gdLst>
                    <a:gd name="T0" fmla="*/ 29 w 58"/>
                    <a:gd name="T1" fmla="*/ 0 h 58"/>
                    <a:gd name="T2" fmla="*/ 0 w 58"/>
                    <a:gd name="T3" fmla="*/ 29 h 58"/>
                    <a:gd name="T4" fmla="*/ 29 w 58"/>
                    <a:gd name="T5" fmla="*/ 58 h 58"/>
                    <a:gd name="T6" fmla="*/ 58 w 58"/>
                    <a:gd name="T7" fmla="*/ 29 h 58"/>
                    <a:gd name="T8" fmla="*/ 29 w 58"/>
                    <a:gd name="T9" fmla="*/ 0 h 58"/>
                    <a:gd name="T10" fmla="*/ 29 w 58"/>
                    <a:gd name="T11" fmla="*/ 40 h 58"/>
                    <a:gd name="T12" fmla="*/ 19 w 58"/>
                    <a:gd name="T13" fmla="*/ 29 h 58"/>
                    <a:gd name="T14" fmla="*/ 29 w 58"/>
                    <a:gd name="T15" fmla="*/ 19 h 58"/>
                    <a:gd name="T16" fmla="*/ 39 w 58"/>
                    <a:gd name="T17" fmla="*/ 29 h 58"/>
                    <a:gd name="T18" fmla="*/ 29 w 58"/>
                    <a:gd name="T19" fmla="*/ 4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8">
                      <a:moveTo>
                        <a:pt x="29" y="0"/>
                      </a:moveTo>
                      <a:cubicBezTo>
                        <a:pt x="13" y="0"/>
                        <a:pt x="0" y="13"/>
                        <a:pt x="0" y="29"/>
                      </a:cubicBezTo>
                      <a:cubicBezTo>
                        <a:pt x="0" y="45"/>
                        <a:pt x="13" y="58"/>
                        <a:pt x="29" y="58"/>
                      </a:cubicBezTo>
                      <a:cubicBezTo>
                        <a:pt x="45" y="58"/>
                        <a:pt x="58" y="45"/>
                        <a:pt x="58" y="29"/>
                      </a:cubicBezTo>
                      <a:cubicBezTo>
                        <a:pt x="58" y="13"/>
                        <a:pt x="45" y="0"/>
                        <a:pt x="29" y="0"/>
                      </a:cubicBezTo>
                      <a:close/>
                      <a:moveTo>
                        <a:pt x="29" y="40"/>
                      </a:moveTo>
                      <a:cubicBezTo>
                        <a:pt x="23" y="40"/>
                        <a:pt x="19" y="35"/>
                        <a:pt x="19" y="29"/>
                      </a:cubicBezTo>
                      <a:cubicBezTo>
                        <a:pt x="19" y="24"/>
                        <a:pt x="23" y="19"/>
                        <a:pt x="29" y="19"/>
                      </a:cubicBezTo>
                      <a:cubicBezTo>
                        <a:pt x="35" y="19"/>
                        <a:pt x="39" y="24"/>
                        <a:pt x="39" y="29"/>
                      </a:cubicBezTo>
                      <a:cubicBezTo>
                        <a:pt x="39" y="35"/>
                        <a:pt x="35" y="40"/>
                        <a:pt x="29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153">
                  <a:extLst>
                    <a:ext uri="{FF2B5EF4-FFF2-40B4-BE49-F238E27FC236}">
                      <a16:creationId xmlns:a16="http://schemas.microsoft.com/office/drawing/2014/main" id="{DDDBE9A7-6C45-93A5-D51A-F59617A768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376" y="2425701"/>
                  <a:ext cx="17463" cy="136525"/>
                </a:xfrm>
                <a:custGeom>
                  <a:avLst/>
                  <a:gdLst>
                    <a:gd name="T0" fmla="*/ 9 w 18"/>
                    <a:gd name="T1" fmla="*/ 136 h 136"/>
                    <a:gd name="T2" fmla="*/ 18 w 18"/>
                    <a:gd name="T3" fmla="*/ 127 h 136"/>
                    <a:gd name="T4" fmla="*/ 18 w 18"/>
                    <a:gd name="T5" fmla="*/ 9 h 136"/>
                    <a:gd name="T6" fmla="*/ 9 w 18"/>
                    <a:gd name="T7" fmla="*/ 0 h 136"/>
                    <a:gd name="T8" fmla="*/ 0 w 18"/>
                    <a:gd name="T9" fmla="*/ 9 h 136"/>
                    <a:gd name="T10" fmla="*/ 0 w 18"/>
                    <a:gd name="T11" fmla="*/ 127 h 136"/>
                    <a:gd name="T12" fmla="*/ 9 w 18"/>
                    <a:gd name="T13" fmla="*/ 136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136">
                      <a:moveTo>
                        <a:pt x="9" y="136"/>
                      </a:moveTo>
                      <a:cubicBezTo>
                        <a:pt x="14" y="136"/>
                        <a:pt x="18" y="132"/>
                        <a:pt x="18" y="127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8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27"/>
                        <a:pt x="0" y="127"/>
                        <a:pt x="0" y="127"/>
                      </a:cubicBezTo>
                      <a:cubicBezTo>
                        <a:pt x="0" y="132"/>
                        <a:pt x="4" y="136"/>
                        <a:pt x="9" y="1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154">
                  <a:extLst>
                    <a:ext uri="{FF2B5EF4-FFF2-40B4-BE49-F238E27FC236}">
                      <a16:creationId xmlns:a16="http://schemas.microsoft.com/office/drawing/2014/main" id="{1E71122C-F1A0-F039-24C6-CC85A35925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376" y="2647951"/>
                  <a:ext cx="17463" cy="58738"/>
                </a:xfrm>
                <a:custGeom>
                  <a:avLst/>
                  <a:gdLst>
                    <a:gd name="T0" fmla="*/ 9 w 18"/>
                    <a:gd name="T1" fmla="*/ 0 h 58"/>
                    <a:gd name="T2" fmla="*/ 0 w 18"/>
                    <a:gd name="T3" fmla="*/ 9 h 58"/>
                    <a:gd name="T4" fmla="*/ 0 w 18"/>
                    <a:gd name="T5" fmla="*/ 48 h 58"/>
                    <a:gd name="T6" fmla="*/ 9 w 18"/>
                    <a:gd name="T7" fmla="*/ 58 h 58"/>
                    <a:gd name="T8" fmla="*/ 18 w 18"/>
                    <a:gd name="T9" fmla="*/ 48 h 58"/>
                    <a:gd name="T10" fmla="*/ 18 w 18"/>
                    <a:gd name="T11" fmla="*/ 9 h 58"/>
                    <a:gd name="T12" fmla="*/ 9 w 18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58">
                      <a:moveTo>
                        <a:pt x="9" y="0"/>
                      </a:move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53"/>
                        <a:pt x="4" y="58"/>
                        <a:pt x="9" y="58"/>
                      </a:cubicBezTo>
                      <a:cubicBezTo>
                        <a:pt x="14" y="58"/>
                        <a:pt x="18" y="53"/>
                        <a:pt x="18" y="48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8" y="4"/>
                        <a:pt x="14" y="0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155">
                  <a:extLst>
                    <a:ext uri="{FF2B5EF4-FFF2-40B4-BE49-F238E27FC236}">
                      <a16:creationId xmlns:a16="http://schemas.microsoft.com/office/drawing/2014/main" id="{19A23F83-4FC7-AEAA-23C2-0622B73221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1151" y="2503488"/>
                  <a:ext cx="17463" cy="203200"/>
                </a:xfrm>
                <a:custGeom>
                  <a:avLst/>
                  <a:gdLst>
                    <a:gd name="T0" fmla="*/ 9 w 18"/>
                    <a:gd name="T1" fmla="*/ 0 h 203"/>
                    <a:gd name="T2" fmla="*/ 0 w 18"/>
                    <a:gd name="T3" fmla="*/ 10 h 203"/>
                    <a:gd name="T4" fmla="*/ 0 w 18"/>
                    <a:gd name="T5" fmla="*/ 193 h 203"/>
                    <a:gd name="T6" fmla="*/ 9 w 18"/>
                    <a:gd name="T7" fmla="*/ 203 h 203"/>
                    <a:gd name="T8" fmla="*/ 18 w 18"/>
                    <a:gd name="T9" fmla="*/ 193 h 203"/>
                    <a:gd name="T10" fmla="*/ 18 w 18"/>
                    <a:gd name="T11" fmla="*/ 10 h 203"/>
                    <a:gd name="T12" fmla="*/ 9 w 18"/>
                    <a:gd name="T13" fmla="*/ 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203">
                      <a:moveTo>
                        <a:pt x="9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93"/>
                        <a:pt x="0" y="193"/>
                        <a:pt x="0" y="193"/>
                      </a:cubicBezTo>
                      <a:cubicBezTo>
                        <a:pt x="0" y="198"/>
                        <a:pt x="4" y="203"/>
                        <a:pt x="9" y="203"/>
                      </a:cubicBezTo>
                      <a:cubicBezTo>
                        <a:pt x="14" y="203"/>
                        <a:pt x="18" y="198"/>
                        <a:pt x="18" y="193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5"/>
                        <a:pt x="14" y="0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156">
                  <a:extLst>
                    <a:ext uri="{FF2B5EF4-FFF2-40B4-BE49-F238E27FC236}">
                      <a16:creationId xmlns:a16="http://schemas.microsoft.com/office/drawing/2014/main" id="{391E5073-7CBE-C33D-AA46-E9998E4860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4339" y="2425701"/>
                  <a:ext cx="19050" cy="201613"/>
                </a:xfrm>
                <a:custGeom>
                  <a:avLst/>
                  <a:gdLst>
                    <a:gd name="T0" fmla="*/ 10 w 19"/>
                    <a:gd name="T1" fmla="*/ 202 h 202"/>
                    <a:gd name="T2" fmla="*/ 19 w 19"/>
                    <a:gd name="T3" fmla="*/ 193 h 202"/>
                    <a:gd name="T4" fmla="*/ 19 w 19"/>
                    <a:gd name="T5" fmla="*/ 9 h 202"/>
                    <a:gd name="T6" fmla="*/ 10 w 19"/>
                    <a:gd name="T7" fmla="*/ 0 h 202"/>
                    <a:gd name="T8" fmla="*/ 0 w 19"/>
                    <a:gd name="T9" fmla="*/ 9 h 202"/>
                    <a:gd name="T10" fmla="*/ 0 w 19"/>
                    <a:gd name="T11" fmla="*/ 193 h 202"/>
                    <a:gd name="T12" fmla="*/ 10 w 19"/>
                    <a:gd name="T13" fmla="*/ 202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202">
                      <a:moveTo>
                        <a:pt x="10" y="202"/>
                      </a:moveTo>
                      <a:cubicBezTo>
                        <a:pt x="15" y="202"/>
                        <a:pt x="19" y="198"/>
                        <a:pt x="19" y="193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4"/>
                        <a:pt x="15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193"/>
                        <a:pt x="0" y="193"/>
                        <a:pt x="0" y="193"/>
                      </a:cubicBezTo>
                      <a:cubicBezTo>
                        <a:pt x="0" y="198"/>
                        <a:pt x="5" y="202"/>
                        <a:pt x="10" y="2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7" name="Freeform 157">
                <a:extLst>
                  <a:ext uri="{FF2B5EF4-FFF2-40B4-BE49-F238E27FC236}">
                    <a16:creationId xmlns:a16="http://schemas.microsoft.com/office/drawing/2014/main" id="{4836B764-2261-0B1F-04F5-8DFF9631BE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90004" y="3434039"/>
                <a:ext cx="474663" cy="423863"/>
              </a:xfrm>
              <a:custGeom>
                <a:avLst/>
                <a:gdLst>
                  <a:gd name="T0" fmla="*/ 455 w 477"/>
                  <a:gd name="T1" fmla="*/ 118 h 425"/>
                  <a:gd name="T2" fmla="*/ 363 w 477"/>
                  <a:gd name="T3" fmla="*/ 118 h 425"/>
                  <a:gd name="T4" fmla="*/ 341 w 477"/>
                  <a:gd name="T5" fmla="*/ 141 h 425"/>
                  <a:gd name="T6" fmla="*/ 341 w 477"/>
                  <a:gd name="T7" fmla="*/ 403 h 425"/>
                  <a:gd name="T8" fmla="*/ 341 w 477"/>
                  <a:gd name="T9" fmla="*/ 406 h 425"/>
                  <a:gd name="T10" fmla="*/ 306 w 477"/>
                  <a:gd name="T11" fmla="*/ 406 h 425"/>
                  <a:gd name="T12" fmla="*/ 307 w 477"/>
                  <a:gd name="T13" fmla="*/ 403 h 425"/>
                  <a:gd name="T14" fmla="*/ 307 w 477"/>
                  <a:gd name="T15" fmla="*/ 23 h 425"/>
                  <a:gd name="T16" fmla="*/ 284 w 477"/>
                  <a:gd name="T17" fmla="*/ 0 h 425"/>
                  <a:gd name="T18" fmla="*/ 193 w 477"/>
                  <a:gd name="T19" fmla="*/ 0 h 425"/>
                  <a:gd name="T20" fmla="*/ 170 w 477"/>
                  <a:gd name="T21" fmla="*/ 23 h 425"/>
                  <a:gd name="T22" fmla="*/ 170 w 477"/>
                  <a:gd name="T23" fmla="*/ 403 h 425"/>
                  <a:gd name="T24" fmla="*/ 171 w 477"/>
                  <a:gd name="T25" fmla="*/ 406 h 425"/>
                  <a:gd name="T26" fmla="*/ 136 w 477"/>
                  <a:gd name="T27" fmla="*/ 406 h 425"/>
                  <a:gd name="T28" fmla="*/ 136 w 477"/>
                  <a:gd name="T29" fmla="*/ 403 h 425"/>
                  <a:gd name="T30" fmla="*/ 136 w 477"/>
                  <a:gd name="T31" fmla="*/ 259 h 425"/>
                  <a:gd name="T32" fmla="*/ 114 w 477"/>
                  <a:gd name="T33" fmla="*/ 236 h 425"/>
                  <a:gd name="T34" fmla="*/ 22 w 477"/>
                  <a:gd name="T35" fmla="*/ 236 h 425"/>
                  <a:gd name="T36" fmla="*/ 0 w 477"/>
                  <a:gd name="T37" fmla="*/ 259 h 425"/>
                  <a:gd name="T38" fmla="*/ 0 w 477"/>
                  <a:gd name="T39" fmla="*/ 403 h 425"/>
                  <a:gd name="T40" fmla="*/ 22 w 477"/>
                  <a:gd name="T41" fmla="*/ 425 h 425"/>
                  <a:gd name="T42" fmla="*/ 68 w 477"/>
                  <a:gd name="T43" fmla="*/ 425 h 425"/>
                  <a:gd name="T44" fmla="*/ 114 w 477"/>
                  <a:gd name="T45" fmla="*/ 425 h 425"/>
                  <a:gd name="T46" fmla="*/ 193 w 477"/>
                  <a:gd name="T47" fmla="*/ 425 h 425"/>
                  <a:gd name="T48" fmla="*/ 284 w 477"/>
                  <a:gd name="T49" fmla="*/ 425 h 425"/>
                  <a:gd name="T50" fmla="*/ 363 w 477"/>
                  <a:gd name="T51" fmla="*/ 425 h 425"/>
                  <a:gd name="T52" fmla="*/ 455 w 477"/>
                  <a:gd name="T53" fmla="*/ 425 h 425"/>
                  <a:gd name="T54" fmla="*/ 477 w 477"/>
                  <a:gd name="T55" fmla="*/ 403 h 425"/>
                  <a:gd name="T56" fmla="*/ 477 w 477"/>
                  <a:gd name="T57" fmla="*/ 141 h 425"/>
                  <a:gd name="T58" fmla="*/ 455 w 477"/>
                  <a:gd name="T59" fmla="*/ 118 h 425"/>
                  <a:gd name="T60" fmla="*/ 68 w 477"/>
                  <a:gd name="T61" fmla="*/ 406 h 425"/>
                  <a:gd name="T62" fmla="*/ 22 w 477"/>
                  <a:gd name="T63" fmla="*/ 406 h 425"/>
                  <a:gd name="T64" fmla="*/ 19 w 477"/>
                  <a:gd name="T65" fmla="*/ 403 h 425"/>
                  <a:gd name="T66" fmla="*/ 19 w 477"/>
                  <a:gd name="T67" fmla="*/ 259 h 425"/>
                  <a:gd name="T68" fmla="*/ 22 w 477"/>
                  <a:gd name="T69" fmla="*/ 255 h 425"/>
                  <a:gd name="T70" fmla="*/ 114 w 477"/>
                  <a:gd name="T71" fmla="*/ 255 h 425"/>
                  <a:gd name="T72" fmla="*/ 118 w 477"/>
                  <a:gd name="T73" fmla="*/ 259 h 425"/>
                  <a:gd name="T74" fmla="*/ 118 w 477"/>
                  <a:gd name="T75" fmla="*/ 403 h 425"/>
                  <a:gd name="T76" fmla="*/ 114 w 477"/>
                  <a:gd name="T77" fmla="*/ 406 h 425"/>
                  <a:gd name="T78" fmla="*/ 68 w 477"/>
                  <a:gd name="T79" fmla="*/ 406 h 425"/>
                  <a:gd name="T80" fmla="*/ 193 w 477"/>
                  <a:gd name="T81" fmla="*/ 406 h 425"/>
                  <a:gd name="T82" fmla="*/ 189 w 477"/>
                  <a:gd name="T83" fmla="*/ 403 h 425"/>
                  <a:gd name="T84" fmla="*/ 189 w 477"/>
                  <a:gd name="T85" fmla="*/ 23 h 425"/>
                  <a:gd name="T86" fmla="*/ 193 w 477"/>
                  <a:gd name="T87" fmla="*/ 19 h 425"/>
                  <a:gd name="T88" fmla="*/ 284 w 477"/>
                  <a:gd name="T89" fmla="*/ 19 h 425"/>
                  <a:gd name="T90" fmla="*/ 288 w 477"/>
                  <a:gd name="T91" fmla="*/ 23 h 425"/>
                  <a:gd name="T92" fmla="*/ 288 w 477"/>
                  <a:gd name="T93" fmla="*/ 403 h 425"/>
                  <a:gd name="T94" fmla="*/ 284 w 477"/>
                  <a:gd name="T95" fmla="*/ 406 h 425"/>
                  <a:gd name="T96" fmla="*/ 193 w 477"/>
                  <a:gd name="T97" fmla="*/ 406 h 425"/>
                  <a:gd name="T98" fmla="*/ 363 w 477"/>
                  <a:gd name="T99" fmla="*/ 406 h 425"/>
                  <a:gd name="T100" fmla="*/ 359 w 477"/>
                  <a:gd name="T101" fmla="*/ 403 h 425"/>
                  <a:gd name="T102" fmla="*/ 359 w 477"/>
                  <a:gd name="T103" fmla="*/ 141 h 425"/>
                  <a:gd name="T104" fmla="*/ 363 w 477"/>
                  <a:gd name="T105" fmla="*/ 137 h 425"/>
                  <a:gd name="T106" fmla="*/ 455 w 477"/>
                  <a:gd name="T107" fmla="*/ 137 h 425"/>
                  <a:gd name="T108" fmla="*/ 458 w 477"/>
                  <a:gd name="T109" fmla="*/ 141 h 425"/>
                  <a:gd name="T110" fmla="*/ 458 w 477"/>
                  <a:gd name="T111" fmla="*/ 403 h 425"/>
                  <a:gd name="T112" fmla="*/ 455 w 477"/>
                  <a:gd name="T113" fmla="*/ 406 h 425"/>
                  <a:gd name="T114" fmla="*/ 363 w 477"/>
                  <a:gd name="T115" fmla="*/ 406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77" h="425">
                    <a:moveTo>
                      <a:pt x="455" y="118"/>
                    </a:moveTo>
                    <a:cubicBezTo>
                      <a:pt x="363" y="118"/>
                      <a:pt x="363" y="118"/>
                      <a:pt x="363" y="118"/>
                    </a:cubicBezTo>
                    <a:cubicBezTo>
                      <a:pt x="351" y="118"/>
                      <a:pt x="341" y="128"/>
                      <a:pt x="341" y="141"/>
                    </a:cubicBezTo>
                    <a:cubicBezTo>
                      <a:pt x="341" y="403"/>
                      <a:pt x="341" y="403"/>
                      <a:pt x="341" y="403"/>
                    </a:cubicBezTo>
                    <a:cubicBezTo>
                      <a:pt x="341" y="404"/>
                      <a:pt x="341" y="405"/>
                      <a:pt x="341" y="406"/>
                    </a:cubicBezTo>
                    <a:cubicBezTo>
                      <a:pt x="306" y="406"/>
                      <a:pt x="306" y="406"/>
                      <a:pt x="306" y="406"/>
                    </a:cubicBezTo>
                    <a:cubicBezTo>
                      <a:pt x="307" y="405"/>
                      <a:pt x="307" y="404"/>
                      <a:pt x="307" y="403"/>
                    </a:cubicBezTo>
                    <a:cubicBezTo>
                      <a:pt x="307" y="23"/>
                      <a:pt x="307" y="23"/>
                      <a:pt x="307" y="23"/>
                    </a:cubicBezTo>
                    <a:cubicBezTo>
                      <a:pt x="307" y="10"/>
                      <a:pt x="297" y="0"/>
                      <a:pt x="284" y="0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180" y="0"/>
                      <a:pt x="170" y="10"/>
                      <a:pt x="170" y="23"/>
                    </a:cubicBezTo>
                    <a:cubicBezTo>
                      <a:pt x="170" y="403"/>
                      <a:pt x="170" y="403"/>
                      <a:pt x="170" y="403"/>
                    </a:cubicBezTo>
                    <a:cubicBezTo>
                      <a:pt x="170" y="404"/>
                      <a:pt x="170" y="405"/>
                      <a:pt x="171" y="406"/>
                    </a:cubicBezTo>
                    <a:cubicBezTo>
                      <a:pt x="136" y="406"/>
                      <a:pt x="136" y="406"/>
                      <a:pt x="136" y="406"/>
                    </a:cubicBezTo>
                    <a:cubicBezTo>
                      <a:pt x="136" y="405"/>
                      <a:pt x="136" y="404"/>
                      <a:pt x="136" y="403"/>
                    </a:cubicBezTo>
                    <a:cubicBezTo>
                      <a:pt x="136" y="259"/>
                      <a:pt x="136" y="259"/>
                      <a:pt x="136" y="259"/>
                    </a:cubicBezTo>
                    <a:cubicBezTo>
                      <a:pt x="136" y="246"/>
                      <a:pt x="126" y="236"/>
                      <a:pt x="114" y="236"/>
                    </a:cubicBezTo>
                    <a:cubicBezTo>
                      <a:pt x="22" y="236"/>
                      <a:pt x="22" y="236"/>
                      <a:pt x="22" y="236"/>
                    </a:cubicBezTo>
                    <a:cubicBezTo>
                      <a:pt x="10" y="236"/>
                      <a:pt x="0" y="246"/>
                      <a:pt x="0" y="259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15"/>
                      <a:pt x="10" y="425"/>
                      <a:pt x="22" y="425"/>
                    </a:cubicBezTo>
                    <a:cubicBezTo>
                      <a:pt x="68" y="425"/>
                      <a:pt x="68" y="425"/>
                      <a:pt x="68" y="425"/>
                    </a:cubicBezTo>
                    <a:cubicBezTo>
                      <a:pt x="114" y="425"/>
                      <a:pt x="114" y="425"/>
                      <a:pt x="114" y="425"/>
                    </a:cubicBezTo>
                    <a:cubicBezTo>
                      <a:pt x="193" y="425"/>
                      <a:pt x="193" y="425"/>
                      <a:pt x="193" y="425"/>
                    </a:cubicBezTo>
                    <a:cubicBezTo>
                      <a:pt x="284" y="425"/>
                      <a:pt x="284" y="425"/>
                      <a:pt x="284" y="425"/>
                    </a:cubicBezTo>
                    <a:cubicBezTo>
                      <a:pt x="363" y="425"/>
                      <a:pt x="363" y="425"/>
                      <a:pt x="363" y="425"/>
                    </a:cubicBezTo>
                    <a:cubicBezTo>
                      <a:pt x="455" y="425"/>
                      <a:pt x="455" y="425"/>
                      <a:pt x="455" y="425"/>
                    </a:cubicBezTo>
                    <a:cubicBezTo>
                      <a:pt x="467" y="425"/>
                      <a:pt x="477" y="415"/>
                      <a:pt x="477" y="403"/>
                    </a:cubicBezTo>
                    <a:cubicBezTo>
                      <a:pt x="477" y="141"/>
                      <a:pt x="477" y="141"/>
                      <a:pt x="477" y="141"/>
                    </a:cubicBezTo>
                    <a:cubicBezTo>
                      <a:pt x="477" y="128"/>
                      <a:pt x="467" y="118"/>
                      <a:pt x="455" y="118"/>
                    </a:cubicBezTo>
                    <a:close/>
                    <a:moveTo>
                      <a:pt x="68" y="406"/>
                    </a:moveTo>
                    <a:cubicBezTo>
                      <a:pt x="22" y="406"/>
                      <a:pt x="22" y="406"/>
                      <a:pt x="22" y="406"/>
                    </a:cubicBezTo>
                    <a:cubicBezTo>
                      <a:pt x="20" y="406"/>
                      <a:pt x="19" y="405"/>
                      <a:pt x="19" y="403"/>
                    </a:cubicBezTo>
                    <a:cubicBezTo>
                      <a:pt x="19" y="259"/>
                      <a:pt x="19" y="259"/>
                      <a:pt x="19" y="259"/>
                    </a:cubicBezTo>
                    <a:cubicBezTo>
                      <a:pt x="19" y="257"/>
                      <a:pt x="20" y="255"/>
                      <a:pt x="22" y="255"/>
                    </a:cubicBezTo>
                    <a:cubicBezTo>
                      <a:pt x="114" y="255"/>
                      <a:pt x="114" y="255"/>
                      <a:pt x="114" y="255"/>
                    </a:cubicBezTo>
                    <a:cubicBezTo>
                      <a:pt x="116" y="255"/>
                      <a:pt x="118" y="257"/>
                      <a:pt x="118" y="259"/>
                    </a:cubicBezTo>
                    <a:cubicBezTo>
                      <a:pt x="118" y="403"/>
                      <a:pt x="118" y="403"/>
                      <a:pt x="118" y="403"/>
                    </a:cubicBezTo>
                    <a:cubicBezTo>
                      <a:pt x="118" y="405"/>
                      <a:pt x="116" y="406"/>
                      <a:pt x="114" y="406"/>
                    </a:cubicBezTo>
                    <a:lnTo>
                      <a:pt x="68" y="406"/>
                    </a:lnTo>
                    <a:close/>
                    <a:moveTo>
                      <a:pt x="193" y="406"/>
                    </a:moveTo>
                    <a:cubicBezTo>
                      <a:pt x="191" y="406"/>
                      <a:pt x="189" y="405"/>
                      <a:pt x="189" y="403"/>
                    </a:cubicBezTo>
                    <a:cubicBezTo>
                      <a:pt x="189" y="23"/>
                      <a:pt x="189" y="23"/>
                      <a:pt x="189" y="23"/>
                    </a:cubicBezTo>
                    <a:cubicBezTo>
                      <a:pt x="189" y="21"/>
                      <a:pt x="191" y="19"/>
                      <a:pt x="193" y="19"/>
                    </a:cubicBezTo>
                    <a:cubicBezTo>
                      <a:pt x="284" y="19"/>
                      <a:pt x="284" y="19"/>
                      <a:pt x="284" y="19"/>
                    </a:cubicBezTo>
                    <a:cubicBezTo>
                      <a:pt x="286" y="19"/>
                      <a:pt x="288" y="21"/>
                      <a:pt x="288" y="23"/>
                    </a:cubicBezTo>
                    <a:cubicBezTo>
                      <a:pt x="288" y="403"/>
                      <a:pt x="288" y="403"/>
                      <a:pt x="288" y="403"/>
                    </a:cubicBezTo>
                    <a:cubicBezTo>
                      <a:pt x="288" y="405"/>
                      <a:pt x="286" y="406"/>
                      <a:pt x="284" y="406"/>
                    </a:cubicBezTo>
                    <a:lnTo>
                      <a:pt x="193" y="406"/>
                    </a:lnTo>
                    <a:close/>
                    <a:moveTo>
                      <a:pt x="363" y="406"/>
                    </a:moveTo>
                    <a:cubicBezTo>
                      <a:pt x="361" y="406"/>
                      <a:pt x="359" y="405"/>
                      <a:pt x="359" y="403"/>
                    </a:cubicBezTo>
                    <a:cubicBezTo>
                      <a:pt x="359" y="141"/>
                      <a:pt x="359" y="141"/>
                      <a:pt x="359" y="141"/>
                    </a:cubicBezTo>
                    <a:cubicBezTo>
                      <a:pt x="359" y="139"/>
                      <a:pt x="361" y="137"/>
                      <a:pt x="363" y="137"/>
                    </a:cubicBezTo>
                    <a:cubicBezTo>
                      <a:pt x="455" y="137"/>
                      <a:pt x="455" y="137"/>
                      <a:pt x="455" y="137"/>
                    </a:cubicBezTo>
                    <a:cubicBezTo>
                      <a:pt x="457" y="137"/>
                      <a:pt x="458" y="139"/>
                      <a:pt x="458" y="141"/>
                    </a:cubicBezTo>
                    <a:cubicBezTo>
                      <a:pt x="458" y="403"/>
                      <a:pt x="458" y="403"/>
                      <a:pt x="458" y="403"/>
                    </a:cubicBezTo>
                    <a:cubicBezTo>
                      <a:pt x="458" y="405"/>
                      <a:pt x="457" y="406"/>
                      <a:pt x="455" y="406"/>
                    </a:cubicBezTo>
                    <a:lnTo>
                      <a:pt x="363" y="40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8" name="Group 253">
                <a:extLst>
                  <a:ext uri="{FF2B5EF4-FFF2-40B4-BE49-F238E27FC236}">
                    <a16:creationId xmlns:a16="http://schemas.microsoft.com/office/drawing/2014/main" id="{561C537B-4292-CDEE-B781-4DE23CE4CC85}"/>
                  </a:ext>
                </a:extLst>
              </p:cNvPr>
              <p:cNvGrpSpPr/>
              <p:nvPr/>
            </p:nvGrpSpPr>
            <p:grpSpPr>
              <a:xfrm>
                <a:off x="5798776" y="3434039"/>
                <a:ext cx="450850" cy="422276"/>
                <a:chOff x="4732339" y="3040063"/>
                <a:chExt cx="450850" cy="42227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69" name="Freeform 172">
                  <a:extLst>
                    <a:ext uri="{FF2B5EF4-FFF2-40B4-BE49-F238E27FC236}">
                      <a16:creationId xmlns:a16="http://schemas.microsoft.com/office/drawing/2014/main" id="{78B25CFC-531A-F8CC-CDBF-95C7756F5A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37114" y="3040063"/>
                  <a:ext cx="241300" cy="17463"/>
                </a:xfrm>
                <a:custGeom>
                  <a:avLst/>
                  <a:gdLst>
                    <a:gd name="T0" fmla="*/ 10 w 242"/>
                    <a:gd name="T1" fmla="*/ 18 h 18"/>
                    <a:gd name="T2" fmla="*/ 232 w 242"/>
                    <a:gd name="T3" fmla="*/ 18 h 18"/>
                    <a:gd name="T4" fmla="*/ 242 w 242"/>
                    <a:gd name="T5" fmla="*/ 9 h 18"/>
                    <a:gd name="T6" fmla="*/ 232 w 242"/>
                    <a:gd name="T7" fmla="*/ 0 h 18"/>
                    <a:gd name="T8" fmla="*/ 10 w 242"/>
                    <a:gd name="T9" fmla="*/ 0 h 18"/>
                    <a:gd name="T10" fmla="*/ 0 w 242"/>
                    <a:gd name="T11" fmla="*/ 9 h 18"/>
                    <a:gd name="T12" fmla="*/ 10 w 242"/>
                    <a:gd name="T13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2" h="18">
                      <a:moveTo>
                        <a:pt x="10" y="18"/>
                      </a:moveTo>
                      <a:cubicBezTo>
                        <a:pt x="232" y="18"/>
                        <a:pt x="232" y="18"/>
                        <a:pt x="232" y="18"/>
                      </a:cubicBezTo>
                      <a:cubicBezTo>
                        <a:pt x="237" y="18"/>
                        <a:pt x="242" y="14"/>
                        <a:pt x="242" y="9"/>
                      </a:cubicBezTo>
                      <a:cubicBezTo>
                        <a:pt x="242" y="4"/>
                        <a:pt x="237" y="0"/>
                        <a:pt x="232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10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173">
                  <a:extLst>
                    <a:ext uri="{FF2B5EF4-FFF2-40B4-BE49-F238E27FC236}">
                      <a16:creationId xmlns:a16="http://schemas.microsoft.com/office/drawing/2014/main" id="{41677357-678F-7184-68A2-A66E080EB74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32339" y="3065463"/>
                  <a:ext cx="450850" cy="331788"/>
                </a:xfrm>
                <a:custGeom>
                  <a:avLst/>
                  <a:gdLst>
                    <a:gd name="T0" fmla="*/ 438 w 452"/>
                    <a:gd name="T1" fmla="*/ 29 h 333"/>
                    <a:gd name="T2" fmla="*/ 363 w 452"/>
                    <a:gd name="T3" fmla="*/ 0 h 333"/>
                    <a:gd name="T4" fmla="*/ 337 w 452"/>
                    <a:gd name="T5" fmla="*/ 0 h 333"/>
                    <a:gd name="T6" fmla="*/ 115 w 452"/>
                    <a:gd name="T7" fmla="*/ 0 h 333"/>
                    <a:gd name="T8" fmla="*/ 88 w 452"/>
                    <a:gd name="T9" fmla="*/ 0 h 333"/>
                    <a:gd name="T10" fmla="*/ 14 w 452"/>
                    <a:gd name="T11" fmla="*/ 29 h 333"/>
                    <a:gd name="T12" fmla="*/ 7 w 452"/>
                    <a:gd name="T13" fmla="*/ 91 h 333"/>
                    <a:gd name="T14" fmla="*/ 83 w 452"/>
                    <a:gd name="T15" fmla="*/ 187 h 333"/>
                    <a:gd name="T16" fmla="*/ 88 w 452"/>
                    <a:gd name="T17" fmla="*/ 189 h 333"/>
                    <a:gd name="T18" fmla="*/ 96 w 452"/>
                    <a:gd name="T19" fmla="*/ 185 h 333"/>
                    <a:gd name="T20" fmla="*/ 94 w 452"/>
                    <a:gd name="T21" fmla="*/ 172 h 333"/>
                    <a:gd name="T22" fmla="*/ 25 w 452"/>
                    <a:gd name="T23" fmla="*/ 85 h 333"/>
                    <a:gd name="T24" fmla="*/ 29 w 452"/>
                    <a:gd name="T25" fmla="*/ 40 h 333"/>
                    <a:gd name="T26" fmla="*/ 88 w 452"/>
                    <a:gd name="T27" fmla="*/ 19 h 333"/>
                    <a:gd name="T28" fmla="*/ 105 w 452"/>
                    <a:gd name="T29" fmla="*/ 19 h 333"/>
                    <a:gd name="T30" fmla="*/ 105 w 452"/>
                    <a:gd name="T31" fmla="*/ 140 h 333"/>
                    <a:gd name="T32" fmla="*/ 210 w 452"/>
                    <a:gd name="T33" fmla="*/ 290 h 333"/>
                    <a:gd name="T34" fmla="*/ 210 w 452"/>
                    <a:gd name="T35" fmla="*/ 291 h 333"/>
                    <a:gd name="T36" fmla="*/ 210 w 452"/>
                    <a:gd name="T37" fmla="*/ 324 h 333"/>
                    <a:gd name="T38" fmla="*/ 219 w 452"/>
                    <a:gd name="T39" fmla="*/ 333 h 333"/>
                    <a:gd name="T40" fmla="*/ 229 w 452"/>
                    <a:gd name="T41" fmla="*/ 324 h 333"/>
                    <a:gd name="T42" fmla="*/ 229 w 452"/>
                    <a:gd name="T43" fmla="*/ 291 h 333"/>
                    <a:gd name="T44" fmla="*/ 229 w 452"/>
                    <a:gd name="T45" fmla="*/ 290 h 333"/>
                    <a:gd name="T46" fmla="*/ 347 w 452"/>
                    <a:gd name="T47" fmla="*/ 140 h 333"/>
                    <a:gd name="T48" fmla="*/ 347 w 452"/>
                    <a:gd name="T49" fmla="*/ 19 h 333"/>
                    <a:gd name="T50" fmla="*/ 363 w 452"/>
                    <a:gd name="T51" fmla="*/ 19 h 333"/>
                    <a:gd name="T52" fmla="*/ 423 w 452"/>
                    <a:gd name="T53" fmla="*/ 40 h 333"/>
                    <a:gd name="T54" fmla="*/ 427 w 452"/>
                    <a:gd name="T55" fmla="*/ 85 h 333"/>
                    <a:gd name="T56" fmla="*/ 358 w 452"/>
                    <a:gd name="T57" fmla="*/ 172 h 333"/>
                    <a:gd name="T58" fmla="*/ 356 w 452"/>
                    <a:gd name="T59" fmla="*/ 185 h 333"/>
                    <a:gd name="T60" fmla="*/ 363 w 452"/>
                    <a:gd name="T61" fmla="*/ 189 h 333"/>
                    <a:gd name="T62" fmla="*/ 369 w 452"/>
                    <a:gd name="T63" fmla="*/ 187 h 333"/>
                    <a:gd name="T64" fmla="*/ 444 w 452"/>
                    <a:gd name="T65" fmla="*/ 91 h 333"/>
                    <a:gd name="T66" fmla="*/ 438 w 452"/>
                    <a:gd name="T67" fmla="*/ 29 h 333"/>
                    <a:gd name="T68" fmla="*/ 328 w 452"/>
                    <a:gd name="T69" fmla="*/ 140 h 333"/>
                    <a:gd name="T70" fmla="*/ 220 w 452"/>
                    <a:gd name="T71" fmla="*/ 274 h 333"/>
                    <a:gd name="T72" fmla="*/ 124 w 452"/>
                    <a:gd name="T73" fmla="*/ 140 h 333"/>
                    <a:gd name="T74" fmla="*/ 124 w 452"/>
                    <a:gd name="T75" fmla="*/ 19 h 333"/>
                    <a:gd name="T76" fmla="*/ 328 w 452"/>
                    <a:gd name="T77" fmla="*/ 19 h 333"/>
                    <a:gd name="T78" fmla="*/ 328 w 452"/>
                    <a:gd name="T79" fmla="*/ 140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452" h="333">
                      <a:moveTo>
                        <a:pt x="438" y="29"/>
                      </a:moveTo>
                      <a:cubicBezTo>
                        <a:pt x="428" y="16"/>
                        <a:pt x="408" y="0"/>
                        <a:pt x="363" y="0"/>
                      </a:cubicBezTo>
                      <a:cubicBezTo>
                        <a:pt x="337" y="0"/>
                        <a:pt x="337" y="0"/>
                        <a:pt x="337" y="0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44" y="0"/>
                        <a:pt x="23" y="16"/>
                        <a:pt x="14" y="29"/>
                      </a:cubicBezTo>
                      <a:cubicBezTo>
                        <a:pt x="2" y="46"/>
                        <a:pt x="0" y="67"/>
                        <a:pt x="7" y="91"/>
                      </a:cubicBezTo>
                      <a:cubicBezTo>
                        <a:pt x="19" y="126"/>
                        <a:pt x="58" y="168"/>
                        <a:pt x="83" y="187"/>
                      </a:cubicBezTo>
                      <a:cubicBezTo>
                        <a:pt x="84" y="188"/>
                        <a:pt x="86" y="189"/>
                        <a:pt x="88" y="189"/>
                      </a:cubicBezTo>
                      <a:cubicBezTo>
                        <a:pt x="91" y="189"/>
                        <a:pt x="94" y="188"/>
                        <a:pt x="96" y="185"/>
                      </a:cubicBezTo>
                      <a:cubicBezTo>
                        <a:pt x="99" y="181"/>
                        <a:pt x="98" y="175"/>
                        <a:pt x="94" y="172"/>
                      </a:cubicBezTo>
                      <a:cubicBezTo>
                        <a:pt x="72" y="155"/>
                        <a:pt x="36" y="116"/>
                        <a:pt x="25" y="85"/>
                      </a:cubicBezTo>
                      <a:cubicBezTo>
                        <a:pt x="19" y="67"/>
                        <a:pt x="21" y="51"/>
                        <a:pt x="29" y="40"/>
                      </a:cubicBezTo>
                      <a:cubicBezTo>
                        <a:pt x="39" y="26"/>
                        <a:pt x="60" y="19"/>
                        <a:pt x="88" y="19"/>
                      </a:cubicBezTo>
                      <a:cubicBezTo>
                        <a:pt x="105" y="19"/>
                        <a:pt x="105" y="19"/>
                        <a:pt x="105" y="19"/>
                      </a:cubicBezTo>
                      <a:cubicBezTo>
                        <a:pt x="105" y="140"/>
                        <a:pt x="105" y="140"/>
                        <a:pt x="105" y="140"/>
                      </a:cubicBezTo>
                      <a:cubicBezTo>
                        <a:pt x="105" y="227"/>
                        <a:pt x="188" y="278"/>
                        <a:pt x="210" y="290"/>
                      </a:cubicBezTo>
                      <a:cubicBezTo>
                        <a:pt x="210" y="290"/>
                        <a:pt x="210" y="291"/>
                        <a:pt x="210" y="291"/>
                      </a:cubicBezTo>
                      <a:cubicBezTo>
                        <a:pt x="210" y="324"/>
                        <a:pt x="210" y="324"/>
                        <a:pt x="210" y="324"/>
                      </a:cubicBezTo>
                      <a:cubicBezTo>
                        <a:pt x="210" y="329"/>
                        <a:pt x="214" y="333"/>
                        <a:pt x="219" y="333"/>
                      </a:cubicBezTo>
                      <a:cubicBezTo>
                        <a:pt x="225" y="333"/>
                        <a:pt x="229" y="329"/>
                        <a:pt x="229" y="324"/>
                      </a:cubicBezTo>
                      <a:cubicBezTo>
                        <a:pt x="229" y="291"/>
                        <a:pt x="229" y="291"/>
                        <a:pt x="229" y="291"/>
                      </a:cubicBezTo>
                      <a:cubicBezTo>
                        <a:pt x="229" y="291"/>
                        <a:pt x="229" y="290"/>
                        <a:pt x="229" y="290"/>
                      </a:cubicBezTo>
                      <a:cubicBezTo>
                        <a:pt x="253" y="278"/>
                        <a:pt x="347" y="227"/>
                        <a:pt x="347" y="140"/>
                      </a:cubicBezTo>
                      <a:cubicBezTo>
                        <a:pt x="347" y="19"/>
                        <a:pt x="347" y="19"/>
                        <a:pt x="347" y="19"/>
                      </a:cubicBezTo>
                      <a:cubicBezTo>
                        <a:pt x="363" y="19"/>
                        <a:pt x="363" y="19"/>
                        <a:pt x="363" y="19"/>
                      </a:cubicBezTo>
                      <a:cubicBezTo>
                        <a:pt x="392" y="19"/>
                        <a:pt x="413" y="26"/>
                        <a:pt x="423" y="40"/>
                      </a:cubicBezTo>
                      <a:cubicBezTo>
                        <a:pt x="431" y="51"/>
                        <a:pt x="432" y="67"/>
                        <a:pt x="427" y="85"/>
                      </a:cubicBezTo>
                      <a:cubicBezTo>
                        <a:pt x="419" y="109"/>
                        <a:pt x="378" y="156"/>
                        <a:pt x="358" y="172"/>
                      </a:cubicBezTo>
                      <a:cubicBezTo>
                        <a:pt x="354" y="175"/>
                        <a:pt x="353" y="181"/>
                        <a:pt x="356" y="185"/>
                      </a:cubicBezTo>
                      <a:cubicBezTo>
                        <a:pt x="358" y="188"/>
                        <a:pt x="361" y="189"/>
                        <a:pt x="363" y="189"/>
                      </a:cubicBezTo>
                      <a:cubicBezTo>
                        <a:pt x="365" y="189"/>
                        <a:pt x="368" y="188"/>
                        <a:pt x="369" y="187"/>
                      </a:cubicBezTo>
                      <a:cubicBezTo>
                        <a:pt x="392" y="169"/>
                        <a:pt x="435" y="119"/>
                        <a:pt x="444" y="91"/>
                      </a:cubicBezTo>
                      <a:cubicBezTo>
                        <a:pt x="452" y="67"/>
                        <a:pt x="450" y="46"/>
                        <a:pt x="438" y="29"/>
                      </a:cubicBezTo>
                      <a:close/>
                      <a:moveTo>
                        <a:pt x="328" y="140"/>
                      </a:moveTo>
                      <a:cubicBezTo>
                        <a:pt x="328" y="217"/>
                        <a:pt x="240" y="264"/>
                        <a:pt x="220" y="274"/>
                      </a:cubicBezTo>
                      <a:cubicBezTo>
                        <a:pt x="201" y="264"/>
                        <a:pt x="124" y="217"/>
                        <a:pt x="124" y="140"/>
                      </a:cubicBezTo>
                      <a:cubicBezTo>
                        <a:pt x="124" y="19"/>
                        <a:pt x="124" y="19"/>
                        <a:pt x="124" y="19"/>
                      </a:cubicBezTo>
                      <a:cubicBezTo>
                        <a:pt x="328" y="19"/>
                        <a:pt x="328" y="19"/>
                        <a:pt x="328" y="19"/>
                      </a:cubicBezTo>
                      <a:lnTo>
                        <a:pt x="328" y="1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174">
                  <a:extLst>
                    <a:ext uri="{FF2B5EF4-FFF2-40B4-BE49-F238E27FC236}">
                      <a16:creationId xmlns:a16="http://schemas.microsoft.com/office/drawing/2014/main" id="{B5C56C12-FBDD-F193-078A-E22818F062D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49814" y="3403601"/>
                  <a:ext cx="201613" cy="58738"/>
                </a:xfrm>
                <a:custGeom>
                  <a:avLst/>
                  <a:gdLst>
                    <a:gd name="T0" fmla="*/ 173 w 202"/>
                    <a:gd name="T1" fmla="*/ 0 h 58"/>
                    <a:gd name="T2" fmla="*/ 29 w 202"/>
                    <a:gd name="T3" fmla="*/ 0 h 58"/>
                    <a:gd name="T4" fmla="*/ 0 w 202"/>
                    <a:gd name="T5" fmla="*/ 29 h 58"/>
                    <a:gd name="T6" fmla="*/ 0 w 202"/>
                    <a:gd name="T7" fmla="*/ 49 h 58"/>
                    <a:gd name="T8" fmla="*/ 10 w 202"/>
                    <a:gd name="T9" fmla="*/ 58 h 58"/>
                    <a:gd name="T10" fmla="*/ 193 w 202"/>
                    <a:gd name="T11" fmla="*/ 58 h 58"/>
                    <a:gd name="T12" fmla="*/ 202 w 202"/>
                    <a:gd name="T13" fmla="*/ 49 h 58"/>
                    <a:gd name="T14" fmla="*/ 202 w 202"/>
                    <a:gd name="T15" fmla="*/ 30 h 58"/>
                    <a:gd name="T16" fmla="*/ 173 w 202"/>
                    <a:gd name="T17" fmla="*/ 0 h 58"/>
                    <a:gd name="T18" fmla="*/ 184 w 202"/>
                    <a:gd name="T19" fmla="*/ 40 h 58"/>
                    <a:gd name="T20" fmla="*/ 19 w 202"/>
                    <a:gd name="T21" fmla="*/ 40 h 58"/>
                    <a:gd name="T22" fmla="*/ 19 w 202"/>
                    <a:gd name="T23" fmla="*/ 29 h 58"/>
                    <a:gd name="T24" fmla="*/ 29 w 202"/>
                    <a:gd name="T25" fmla="*/ 19 h 58"/>
                    <a:gd name="T26" fmla="*/ 173 w 202"/>
                    <a:gd name="T27" fmla="*/ 19 h 58"/>
                    <a:gd name="T28" fmla="*/ 184 w 202"/>
                    <a:gd name="T29" fmla="*/ 30 h 58"/>
                    <a:gd name="T30" fmla="*/ 184 w 202"/>
                    <a:gd name="T31" fmla="*/ 4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2" h="58">
                      <a:moveTo>
                        <a:pt x="173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13" y="0"/>
                        <a:pt x="0" y="13"/>
                        <a:pt x="0" y="29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54"/>
                        <a:pt x="4" y="58"/>
                        <a:pt x="10" y="58"/>
                      </a:cubicBezTo>
                      <a:cubicBezTo>
                        <a:pt x="193" y="58"/>
                        <a:pt x="193" y="58"/>
                        <a:pt x="193" y="58"/>
                      </a:cubicBezTo>
                      <a:cubicBezTo>
                        <a:pt x="198" y="58"/>
                        <a:pt x="202" y="54"/>
                        <a:pt x="202" y="49"/>
                      </a:cubicBezTo>
                      <a:cubicBezTo>
                        <a:pt x="202" y="30"/>
                        <a:pt x="202" y="30"/>
                        <a:pt x="202" y="30"/>
                      </a:cubicBezTo>
                      <a:cubicBezTo>
                        <a:pt x="202" y="14"/>
                        <a:pt x="190" y="0"/>
                        <a:pt x="173" y="0"/>
                      </a:cubicBezTo>
                      <a:close/>
                      <a:moveTo>
                        <a:pt x="184" y="40"/>
                      </a:moveTo>
                      <a:cubicBezTo>
                        <a:pt x="19" y="40"/>
                        <a:pt x="19" y="40"/>
                        <a:pt x="19" y="40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3"/>
                        <a:pt x="23" y="19"/>
                        <a:pt x="29" y="19"/>
                      </a:cubicBezTo>
                      <a:cubicBezTo>
                        <a:pt x="173" y="19"/>
                        <a:pt x="173" y="19"/>
                        <a:pt x="173" y="19"/>
                      </a:cubicBezTo>
                      <a:cubicBezTo>
                        <a:pt x="179" y="19"/>
                        <a:pt x="184" y="24"/>
                        <a:pt x="184" y="30"/>
                      </a:cubicBezTo>
                      <a:lnTo>
                        <a:pt x="184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254">
                <a:extLst>
                  <a:ext uri="{FF2B5EF4-FFF2-40B4-BE49-F238E27FC236}">
                    <a16:creationId xmlns:a16="http://schemas.microsoft.com/office/drawing/2014/main" id="{B50D34EB-7B37-876C-3550-585B8ACDB11C}"/>
                  </a:ext>
                </a:extLst>
              </p:cNvPr>
              <p:cNvGrpSpPr/>
              <p:nvPr/>
            </p:nvGrpSpPr>
            <p:grpSpPr>
              <a:xfrm>
                <a:off x="894523" y="4179749"/>
                <a:ext cx="365125" cy="422275"/>
                <a:chOff x="5607051" y="3040063"/>
                <a:chExt cx="365125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66" name="Freeform 175">
                  <a:extLst>
                    <a:ext uri="{FF2B5EF4-FFF2-40B4-BE49-F238E27FC236}">
                      <a16:creationId xmlns:a16="http://schemas.microsoft.com/office/drawing/2014/main" id="{9E520CA4-E633-9FD3-451E-0AE529684D8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632451" y="3052763"/>
                  <a:ext cx="188913" cy="239713"/>
                </a:xfrm>
                <a:custGeom>
                  <a:avLst/>
                  <a:gdLst>
                    <a:gd name="T0" fmla="*/ 171 w 189"/>
                    <a:gd name="T1" fmla="*/ 232 h 241"/>
                    <a:gd name="T2" fmla="*/ 180 w 189"/>
                    <a:gd name="T3" fmla="*/ 241 h 241"/>
                    <a:gd name="T4" fmla="*/ 189 w 189"/>
                    <a:gd name="T5" fmla="*/ 232 h 241"/>
                    <a:gd name="T6" fmla="*/ 189 w 189"/>
                    <a:gd name="T7" fmla="*/ 35 h 241"/>
                    <a:gd name="T8" fmla="*/ 189 w 189"/>
                    <a:gd name="T9" fmla="*/ 35 h 241"/>
                    <a:gd name="T10" fmla="*/ 154 w 189"/>
                    <a:gd name="T11" fmla="*/ 0 h 241"/>
                    <a:gd name="T12" fmla="*/ 10 w 189"/>
                    <a:gd name="T13" fmla="*/ 0 h 241"/>
                    <a:gd name="T14" fmla="*/ 0 w 189"/>
                    <a:gd name="T15" fmla="*/ 9 h 241"/>
                    <a:gd name="T16" fmla="*/ 0 w 189"/>
                    <a:gd name="T17" fmla="*/ 206 h 241"/>
                    <a:gd name="T18" fmla="*/ 10 w 189"/>
                    <a:gd name="T19" fmla="*/ 215 h 241"/>
                    <a:gd name="T20" fmla="*/ 154 w 189"/>
                    <a:gd name="T21" fmla="*/ 215 h 241"/>
                    <a:gd name="T22" fmla="*/ 171 w 189"/>
                    <a:gd name="T23" fmla="*/ 232 h 241"/>
                    <a:gd name="T24" fmla="*/ 19 w 189"/>
                    <a:gd name="T25" fmla="*/ 196 h 241"/>
                    <a:gd name="T26" fmla="*/ 19 w 189"/>
                    <a:gd name="T27" fmla="*/ 18 h 241"/>
                    <a:gd name="T28" fmla="*/ 154 w 189"/>
                    <a:gd name="T29" fmla="*/ 18 h 241"/>
                    <a:gd name="T30" fmla="*/ 171 w 189"/>
                    <a:gd name="T31" fmla="*/ 35 h 241"/>
                    <a:gd name="T32" fmla="*/ 171 w 189"/>
                    <a:gd name="T33" fmla="*/ 200 h 241"/>
                    <a:gd name="T34" fmla="*/ 154 w 189"/>
                    <a:gd name="T35" fmla="*/ 196 h 241"/>
                    <a:gd name="T36" fmla="*/ 19 w 189"/>
                    <a:gd name="T37" fmla="*/ 196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89" h="241">
                      <a:moveTo>
                        <a:pt x="171" y="232"/>
                      </a:moveTo>
                      <a:cubicBezTo>
                        <a:pt x="171" y="237"/>
                        <a:pt x="175" y="241"/>
                        <a:pt x="180" y="241"/>
                      </a:cubicBezTo>
                      <a:cubicBezTo>
                        <a:pt x="185" y="241"/>
                        <a:pt x="189" y="237"/>
                        <a:pt x="189" y="232"/>
                      </a:cubicBezTo>
                      <a:cubicBezTo>
                        <a:pt x="189" y="35"/>
                        <a:pt x="189" y="35"/>
                        <a:pt x="189" y="35"/>
                      </a:cubicBezTo>
                      <a:cubicBezTo>
                        <a:pt x="189" y="35"/>
                        <a:pt x="189" y="35"/>
                        <a:pt x="189" y="35"/>
                      </a:cubicBezTo>
                      <a:cubicBezTo>
                        <a:pt x="189" y="21"/>
                        <a:pt x="179" y="0"/>
                        <a:pt x="15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206"/>
                        <a:pt x="0" y="206"/>
                        <a:pt x="0" y="206"/>
                      </a:cubicBezTo>
                      <a:cubicBezTo>
                        <a:pt x="0" y="211"/>
                        <a:pt x="5" y="215"/>
                        <a:pt x="10" y="215"/>
                      </a:cubicBezTo>
                      <a:cubicBezTo>
                        <a:pt x="154" y="215"/>
                        <a:pt x="154" y="215"/>
                        <a:pt x="154" y="215"/>
                      </a:cubicBezTo>
                      <a:cubicBezTo>
                        <a:pt x="158" y="215"/>
                        <a:pt x="171" y="216"/>
                        <a:pt x="171" y="232"/>
                      </a:cubicBezTo>
                      <a:close/>
                      <a:moveTo>
                        <a:pt x="19" y="196"/>
                      </a:move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54" y="18"/>
                        <a:pt x="154" y="18"/>
                        <a:pt x="154" y="18"/>
                      </a:cubicBezTo>
                      <a:cubicBezTo>
                        <a:pt x="169" y="18"/>
                        <a:pt x="171" y="31"/>
                        <a:pt x="171" y="35"/>
                      </a:cubicBezTo>
                      <a:cubicBezTo>
                        <a:pt x="171" y="200"/>
                        <a:pt x="171" y="200"/>
                        <a:pt x="171" y="200"/>
                      </a:cubicBezTo>
                      <a:cubicBezTo>
                        <a:pt x="165" y="197"/>
                        <a:pt x="159" y="196"/>
                        <a:pt x="154" y="196"/>
                      </a:cubicBezTo>
                      <a:lnTo>
                        <a:pt x="19" y="1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7" name="Freeform 176">
                  <a:extLst>
                    <a:ext uri="{FF2B5EF4-FFF2-40B4-BE49-F238E27FC236}">
                      <a16:creationId xmlns:a16="http://schemas.microsoft.com/office/drawing/2014/main" id="{0FDEF8D9-AF03-BA6A-D8A2-2923C9FC61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37226" y="3090863"/>
                  <a:ext cx="234950" cy="241300"/>
                </a:xfrm>
                <a:custGeom>
                  <a:avLst/>
                  <a:gdLst>
                    <a:gd name="T0" fmla="*/ 178 w 236"/>
                    <a:gd name="T1" fmla="*/ 126 h 241"/>
                    <a:gd name="T2" fmla="*/ 234 w 236"/>
                    <a:gd name="T3" fmla="*/ 25 h 241"/>
                    <a:gd name="T4" fmla="*/ 231 w 236"/>
                    <a:gd name="T5" fmla="*/ 7 h 241"/>
                    <a:gd name="T6" fmla="*/ 217 w 236"/>
                    <a:gd name="T7" fmla="*/ 0 h 241"/>
                    <a:gd name="T8" fmla="*/ 102 w 236"/>
                    <a:gd name="T9" fmla="*/ 0 h 241"/>
                    <a:gd name="T10" fmla="*/ 92 w 236"/>
                    <a:gd name="T11" fmla="*/ 9 h 241"/>
                    <a:gd name="T12" fmla="*/ 102 w 236"/>
                    <a:gd name="T13" fmla="*/ 19 h 241"/>
                    <a:gd name="T14" fmla="*/ 216 w 236"/>
                    <a:gd name="T15" fmla="*/ 19 h 241"/>
                    <a:gd name="T16" fmla="*/ 216 w 236"/>
                    <a:gd name="T17" fmla="*/ 19 h 241"/>
                    <a:gd name="T18" fmla="*/ 158 w 236"/>
                    <a:gd name="T19" fmla="*/ 121 h 241"/>
                    <a:gd name="T20" fmla="*/ 159 w 236"/>
                    <a:gd name="T21" fmla="*/ 132 h 241"/>
                    <a:gd name="T22" fmla="*/ 216 w 236"/>
                    <a:gd name="T23" fmla="*/ 222 h 241"/>
                    <a:gd name="T24" fmla="*/ 216 w 236"/>
                    <a:gd name="T25" fmla="*/ 223 h 241"/>
                    <a:gd name="T26" fmla="*/ 36 w 236"/>
                    <a:gd name="T27" fmla="*/ 223 h 241"/>
                    <a:gd name="T28" fmla="*/ 36 w 236"/>
                    <a:gd name="T29" fmla="*/ 223 h 241"/>
                    <a:gd name="T30" fmla="*/ 23 w 236"/>
                    <a:gd name="T31" fmla="*/ 218 h 241"/>
                    <a:gd name="T32" fmla="*/ 19 w 236"/>
                    <a:gd name="T33" fmla="*/ 206 h 241"/>
                    <a:gd name="T34" fmla="*/ 9 w 236"/>
                    <a:gd name="T35" fmla="*/ 197 h 241"/>
                    <a:gd name="T36" fmla="*/ 0 w 236"/>
                    <a:gd name="T37" fmla="*/ 206 h 241"/>
                    <a:gd name="T38" fmla="*/ 10 w 236"/>
                    <a:gd name="T39" fmla="*/ 232 h 241"/>
                    <a:gd name="T40" fmla="*/ 35 w 236"/>
                    <a:gd name="T41" fmla="*/ 241 h 241"/>
                    <a:gd name="T42" fmla="*/ 36 w 236"/>
                    <a:gd name="T43" fmla="*/ 241 h 241"/>
                    <a:gd name="T44" fmla="*/ 217 w 236"/>
                    <a:gd name="T45" fmla="*/ 241 h 241"/>
                    <a:gd name="T46" fmla="*/ 231 w 236"/>
                    <a:gd name="T47" fmla="*/ 235 h 241"/>
                    <a:gd name="T48" fmla="*/ 234 w 236"/>
                    <a:gd name="T49" fmla="*/ 217 h 241"/>
                    <a:gd name="T50" fmla="*/ 178 w 236"/>
                    <a:gd name="T51" fmla="*/ 126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36" h="241">
                      <a:moveTo>
                        <a:pt x="178" y="126"/>
                      </a:moveTo>
                      <a:cubicBezTo>
                        <a:pt x="190" y="107"/>
                        <a:pt x="227" y="49"/>
                        <a:pt x="234" y="25"/>
                      </a:cubicBezTo>
                      <a:cubicBezTo>
                        <a:pt x="236" y="20"/>
                        <a:pt x="236" y="13"/>
                        <a:pt x="231" y="7"/>
                      </a:cubicBezTo>
                      <a:cubicBezTo>
                        <a:pt x="228" y="2"/>
                        <a:pt x="223" y="0"/>
                        <a:pt x="217" y="0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97" y="0"/>
                        <a:pt x="92" y="4"/>
                        <a:pt x="92" y="9"/>
                      </a:cubicBezTo>
                      <a:cubicBezTo>
                        <a:pt x="92" y="15"/>
                        <a:pt x="97" y="19"/>
                        <a:pt x="102" y="19"/>
                      </a:cubicBezTo>
                      <a:cubicBezTo>
                        <a:pt x="216" y="19"/>
                        <a:pt x="216" y="19"/>
                        <a:pt x="216" y="19"/>
                      </a:cubicBezTo>
                      <a:cubicBezTo>
                        <a:pt x="216" y="19"/>
                        <a:pt x="216" y="19"/>
                        <a:pt x="216" y="19"/>
                      </a:cubicBezTo>
                      <a:cubicBezTo>
                        <a:pt x="210" y="40"/>
                        <a:pt x="172" y="100"/>
                        <a:pt x="158" y="121"/>
                      </a:cubicBezTo>
                      <a:cubicBezTo>
                        <a:pt x="156" y="124"/>
                        <a:pt x="156" y="129"/>
                        <a:pt x="159" y="132"/>
                      </a:cubicBezTo>
                      <a:cubicBezTo>
                        <a:pt x="173" y="150"/>
                        <a:pt x="210" y="202"/>
                        <a:pt x="216" y="222"/>
                      </a:cubicBezTo>
                      <a:cubicBezTo>
                        <a:pt x="216" y="222"/>
                        <a:pt x="216" y="223"/>
                        <a:pt x="216" y="223"/>
                      </a:cubicBezTo>
                      <a:cubicBezTo>
                        <a:pt x="36" y="223"/>
                        <a:pt x="36" y="223"/>
                        <a:pt x="36" y="223"/>
                      </a:cubicBezTo>
                      <a:cubicBezTo>
                        <a:pt x="36" y="223"/>
                        <a:pt x="36" y="223"/>
                        <a:pt x="36" y="223"/>
                      </a:cubicBezTo>
                      <a:cubicBezTo>
                        <a:pt x="35" y="223"/>
                        <a:pt x="28" y="223"/>
                        <a:pt x="23" y="218"/>
                      </a:cubicBezTo>
                      <a:cubicBezTo>
                        <a:pt x="20" y="215"/>
                        <a:pt x="19" y="211"/>
                        <a:pt x="19" y="206"/>
                      </a:cubicBezTo>
                      <a:cubicBezTo>
                        <a:pt x="19" y="201"/>
                        <a:pt x="14" y="197"/>
                        <a:pt x="9" y="197"/>
                      </a:cubicBezTo>
                      <a:cubicBezTo>
                        <a:pt x="4" y="197"/>
                        <a:pt x="0" y="201"/>
                        <a:pt x="0" y="206"/>
                      </a:cubicBezTo>
                      <a:cubicBezTo>
                        <a:pt x="0" y="219"/>
                        <a:pt x="5" y="227"/>
                        <a:pt x="10" y="232"/>
                      </a:cubicBezTo>
                      <a:cubicBezTo>
                        <a:pt x="19" y="241"/>
                        <a:pt x="32" y="241"/>
                        <a:pt x="35" y="241"/>
                      </a:cubicBezTo>
                      <a:cubicBezTo>
                        <a:pt x="36" y="241"/>
                        <a:pt x="36" y="241"/>
                        <a:pt x="36" y="241"/>
                      </a:cubicBezTo>
                      <a:cubicBezTo>
                        <a:pt x="217" y="241"/>
                        <a:pt x="217" y="241"/>
                        <a:pt x="217" y="241"/>
                      </a:cubicBezTo>
                      <a:cubicBezTo>
                        <a:pt x="223" y="241"/>
                        <a:pt x="228" y="239"/>
                        <a:pt x="231" y="235"/>
                      </a:cubicBezTo>
                      <a:cubicBezTo>
                        <a:pt x="236" y="229"/>
                        <a:pt x="236" y="221"/>
                        <a:pt x="234" y="217"/>
                      </a:cubicBezTo>
                      <a:cubicBezTo>
                        <a:pt x="227" y="193"/>
                        <a:pt x="190" y="142"/>
                        <a:pt x="178" y="1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177">
                  <a:extLst>
                    <a:ext uri="{FF2B5EF4-FFF2-40B4-BE49-F238E27FC236}">
                      <a16:creationId xmlns:a16="http://schemas.microsoft.com/office/drawing/2014/main" id="{AF232DF9-6A83-D7D4-2341-035E7BF737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7051" y="3040063"/>
                  <a:ext cx="19050" cy="422275"/>
                </a:xfrm>
                <a:custGeom>
                  <a:avLst/>
                  <a:gdLst>
                    <a:gd name="T0" fmla="*/ 10 w 19"/>
                    <a:gd name="T1" fmla="*/ 0 h 424"/>
                    <a:gd name="T2" fmla="*/ 0 w 19"/>
                    <a:gd name="T3" fmla="*/ 9 h 424"/>
                    <a:gd name="T4" fmla="*/ 0 w 19"/>
                    <a:gd name="T5" fmla="*/ 415 h 424"/>
                    <a:gd name="T6" fmla="*/ 10 w 19"/>
                    <a:gd name="T7" fmla="*/ 424 h 424"/>
                    <a:gd name="T8" fmla="*/ 19 w 19"/>
                    <a:gd name="T9" fmla="*/ 415 h 424"/>
                    <a:gd name="T10" fmla="*/ 19 w 19"/>
                    <a:gd name="T11" fmla="*/ 9 h 424"/>
                    <a:gd name="T12" fmla="*/ 10 w 19"/>
                    <a:gd name="T13" fmla="*/ 0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424">
                      <a:moveTo>
                        <a:pt x="10" y="0"/>
                      </a:move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415"/>
                        <a:pt x="0" y="415"/>
                        <a:pt x="0" y="415"/>
                      </a:cubicBezTo>
                      <a:cubicBezTo>
                        <a:pt x="0" y="420"/>
                        <a:pt x="4" y="424"/>
                        <a:pt x="10" y="424"/>
                      </a:cubicBezTo>
                      <a:cubicBezTo>
                        <a:pt x="15" y="424"/>
                        <a:pt x="19" y="420"/>
                        <a:pt x="19" y="415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255">
                <a:extLst>
                  <a:ext uri="{FF2B5EF4-FFF2-40B4-BE49-F238E27FC236}">
                    <a16:creationId xmlns:a16="http://schemas.microsoft.com/office/drawing/2014/main" id="{D6A471D2-9A90-0431-9FE8-D8F94F58A5D3}"/>
                  </a:ext>
                </a:extLst>
              </p:cNvPr>
              <p:cNvGrpSpPr/>
              <p:nvPr/>
            </p:nvGrpSpPr>
            <p:grpSpPr>
              <a:xfrm>
                <a:off x="4110210" y="3435626"/>
                <a:ext cx="541338" cy="422276"/>
                <a:chOff x="6272214" y="3040063"/>
                <a:chExt cx="541338" cy="42227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63" name="Freeform 178">
                  <a:extLst>
                    <a:ext uri="{FF2B5EF4-FFF2-40B4-BE49-F238E27FC236}">
                      <a16:creationId xmlns:a16="http://schemas.microsoft.com/office/drawing/2014/main" id="{8E7C6AEE-2521-EA6C-49FB-EE15B680B9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72214" y="3143251"/>
                  <a:ext cx="541338" cy="319088"/>
                </a:xfrm>
                <a:custGeom>
                  <a:avLst/>
                  <a:gdLst>
                    <a:gd name="T0" fmla="*/ 543 w 544"/>
                    <a:gd name="T1" fmla="*/ 236 h 320"/>
                    <a:gd name="T2" fmla="*/ 478 w 544"/>
                    <a:gd name="T3" fmla="*/ 7 h 320"/>
                    <a:gd name="T4" fmla="*/ 472 w 544"/>
                    <a:gd name="T5" fmla="*/ 1 h 320"/>
                    <a:gd name="T6" fmla="*/ 464 w 544"/>
                    <a:gd name="T7" fmla="*/ 2 h 320"/>
                    <a:gd name="T8" fmla="*/ 399 w 544"/>
                    <a:gd name="T9" fmla="*/ 38 h 320"/>
                    <a:gd name="T10" fmla="*/ 395 w 544"/>
                    <a:gd name="T11" fmla="*/ 51 h 320"/>
                    <a:gd name="T12" fmla="*/ 408 w 544"/>
                    <a:gd name="T13" fmla="*/ 54 h 320"/>
                    <a:gd name="T14" fmla="*/ 463 w 544"/>
                    <a:gd name="T15" fmla="*/ 24 h 320"/>
                    <a:gd name="T16" fmla="*/ 523 w 544"/>
                    <a:gd name="T17" fmla="*/ 235 h 320"/>
                    <a:gd name="T18" fmla="*/ 423 w 544"/>
                    <a:gd name="T19" fmla="*/ 296 h 320"/>
                    <a:gd name="T20" fmla="*/ 399 w 544"/>
                    <a:gd name="T21" fmla="*/ 100 h 320"/>
                    <a:gd name="T22" fmla="*/ 389 w 544"/>
                    <a:gd name="T23" fmla="*/ 92 h 320"/>
                    <a:gd name="T24" fmla="*/ 380 w 544"/>
                    <a:gd name="T25" fmla="*/ 103 h 320"/>
                    <a:gd name="T26" fmla="*/ 405 w 544"/>
                    <a:gd name="T27" fmla="*/ 298 h 320"/>
                    <a:gd name="T28" fmla="*/ 281 w 544"/>
                    <a:gd name="T29" fmla="*/ 265 h 320"/>
                    <a:gd name="T30" fmla="*/ 281 w 544"/>
                    <a:gd name="T31" fmla="*/ 231 h 320"/>
                    <a:gd name="T32" fmla="*/ 272 w 544"/>
                    <a:gd name="T33" fmla="*/ 222 h 320"/>
                    <a:gd name="T34" fmla="*/ 262 w 544"/>
                    <a:gd name="T35" fmla="*/ 231 h 320"/>
                    <a:gd name="T36" fmla="*/ 262 w 544"/>
                    <a:gd name="T37" fmla="*/ 265 h 320"/>
                    <a:gd name="T38" fmla="*/ 139 w 544"/>
                    <a:gd name="T39" fmla="*/ 298 h 320"/>
                    <a:gd name="T40" fmla="*/ 163 w 544"/>
                    <a:gd name="T41" fmla="*/ 103 h 320"/>
                    <a:gd name="T42" fmla="*/ 155 w 544"/>
                    <a:gd name="T43" fmla="*/ 92 h 320"/>
                    <a:gd name="T44" fmla="*/ 145 w 544"/>
                    <a:gd name="T45" fmla="*/ 100 h 320"/>
                    <a:gd name="T46" fmla="*/ 120 w 544"/>
                    <a:gd name="T47" fmla="*/ 296 h 320"/>
                    <a:gd name="T48" fmla="*/ 21 w 544"/>
                    <a:gd name="T49" fmla="*/ 235 h 320"/>
                    <a:gd name="T50" fmla="*/ 81 w 544"/>
                    <a:gd name="T51" fmla="*/ 24 h 320"/>
                    <a:gd name="T52" fmla="*/ 136 w 544"/>
                    <a:gd name="T53" fmla="*/ 54 h 320"/>
                    <a:gd name="T54" fmla="*/ 148 w 544"/>
                    <a:gd name="T55" fmla="*/ 51 h 320"/>
                    <a:gd name="T56" fmla="*/ 145 w 544"/>
                    <a:gd name="T57" fmla="*/ 38 h 320"/>
                    <a:gd name="T58" fmla="*/ 80 w 544"/>
                    <a:gd name="T59" fmla="*/ 2 h 320"/>
                    <a:gd name="T60" fmla="*/ 72 w 544"/>
                    <a:gd name="T61" fmla="*/ 1 h 320"/>
                    <a:gd name="T62" fmla="*/ 66 w 544"/>
                    <a:gd name="T63" fmla="*/ 7 h 320"/>
                    <a:gd name="T64" fmla="*/ 1 w 544"/>
                    <a:gd name="T65" fmla="*/ 236 h 320"/>
                    <a:gd name="T66" fmla="*/ 5 w 544"/>
                    <a:gd name="T67" fmla="*/ 247 h 320"/>
                    <a:gd name="T68" fmla="*/ 123 w 544"/>
                    <a:gd name="T69" fmla="*/ 319 h 320"/>
                    <a:gd name="T70" fmla="*/ 123 w 544"/>
                    <a:gd name="T71" fmla="*/ 319 h 320"/>
                    <a:gd name="T72" fmla="*/ 123 w 544"/>
                    <a:gd name="T73" fmla="*/ 319 h 320"/>
                    <a:gd name="T74" fmla="*/ 124 w 544"/>
                    <a:gd name="T75" fmla="*/ 320 h 320"/>
                    <a:gd name="T76" fmla="*/ 125 w 544"/>
                    <a:gd name="T77" fmla="*/ 320 h 320"/>
                    <a:gd name="T78" fmla="*/ 126 w 544"/>
                    <a:gd name="T79" fmla="*/ 320 h 320"/>
                    <a:gd name="T80" fmla="*/ 126 w 544"/>
                    <a:gd name="T81" fmla="*/ 320 h 320"/>
                    <a:gd name="T82" fmla="*/ 128 w 544"/>
                    <a:gd name="T83" fmla="*/ 320 h 320"/>
                    <a:gd name="T84" fmla="*/ 128 w 544"/>
                    <a:gd name="T85" fmla="*/ 320 h 320"/>
                    <a:gd name="T86" fmla="*/ 130 w 544"/>
                    <a:gd name="T87" fmla="*/ 320 h 320"/>
                    <a:gd name="T88" fmla="*/ 130 w 544"/>
                    <a:gd name="T89" fmla="*/ 320 h 320"/>
                    <a:gd name="T90" fmla="*/ 130 w 544"/>
                    <a:gd name="T91" fmla="*/ 320 h 320"/>
                    <a:gd name="T92" fmla="*/ 272 w 544"/>
                    <a:gd name="T93" fmla="*/ 281 h 320"/>
                    <a:gd name="T94" fmla="*/ 413 w 544"/>
                    <a:gd name="T95" fmla="*/ 320 h 320"/>
                    <a:gd name="T96" fmla="*/ 414 w 544"/>
                    <a:gd name="T97" fmla="*/ 320 h 320"/>
                    <a:gd name="T98" fmla="*/ 414 w 544"/>
                    <a:gd name="T99" fmla="*/ 320 h 320"/>
                    <a:gd name="T100" fmla="*/ 416 w 544"/>
                    <a:gd name="T101" fmla="*/ 320 h 320"/>
                    <a:gd name="T102" fmla="*/ 416 w 544"/>
                    <a:gd name="T103" fmla="*/ 320 h 320"/>
                    <a:gd name="T104" fmla="*/ 417 w 544"/>
                    <a:gd name="T105" fmla="*/ 320 h 320"/>
                    <a:gd name="T106" fmla="*/ 418 w 544"/>
                    <a:gd name="T107" fmla="*/ 320 h 320"/>
                    <a:gd name="T108" fmla="*/ 419 w 544"/>
                    <a:gd name="T109" fmla="*/ 320 h 320"/>
                    <a:gd name="T110" fmla="*/ 419 w 544"/>
                    <a:gd name="T111" fmla="*/ 320 h 320"/>
                    <a:gd name="T112" fmla="*/ 420 w 544"/>
                    <a:gd name="T113" fmla="*/ 319 h 320"/>
                    <a:gd name="T114" fmla="*/ 421 w 544"/>
                    <a:gd name="T115" fmla="*/ 319 h 320"/>
                    <a:gd name="T116" fmla="*/ 421 w 544"/>
                    <a:gd name="T117" fmla="*/ 319 h 320"/>
                    <a:gd name="T118" fmla="*/ 539 w 544"/>
                    <a:gd name="T119" fmla="*/ 247 h 320"/>
                    <a:gd name="T120" fmla="*/ 543 w 544"/>
                    <a:gd name="T121" fmla="*/ 236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44" h="320">
                      <a:moveTo>
                        <a:pt x="543" y="236"/>
                      </a:moveTo>
                      <a:cubicBezTo>
                        <a:pt x="478" y="7"/>
                        <a:pt x="478" y="7"/>
                        <a:pt x="478" y="7"/>
                      </a:cubicBezTo>
                      <a:cubicBezTo>
                        <a:pt x="477" y="4"/>
                        <a:pt x="475" y="2"/>
                        <a:pt x="472" y="1"/>
                      </a:cubicBezTo>
                      <a:cubicBezTo>
                        <a:pt x="469" y="0"/>
                        <a:pt x="466" y="0"/>
                        <a:pt x="464" y="2"/>
                      </a:cubicBezTo>
                      <a:cubicBezTo>
                        <a:pt x="399" y="38"/>
                        <a:pt x="399" y="38"/>
                        <a:pt x="399" y="38"/>
                      </a:cubicBezTo>
                      <a:cubicBezTo>
                        <a:pt x="394" y="41"/>
                        <a:pt x="393" y="46"/>
                        <a:pt x="395" y="51"/>
                      </a:cubicBezTo>
                      <a:cubicBezTo>
                        <a:pt x="398" y="55"/>
                        <a:pt x="404" y="57"/>
                        <a:pt x="408" y="54"/>
                      </a:cubicBezTo>
                      <a:cubicBezTo>
                        <a:pt x="463" y="24"/>
                        <a:pt x="463" y="24"/>
                        <a:pt x="463" y="24"/>
                      </a:cubicBezTo>
                      <a:cubicBezTo>
                        <a:pt x="523" y="235"/>
                        <a:pt x="523" y="235"/>
                        <a:pt x="523" y="235"/>
                      </a:cubicBezTo>
                      <a:cubicBezTo>
                        <a:pt x="423" y="296"/>
                        <a:pt x="423" y="296"/>
                        <a:pt x="423" y="296"/>
                      </a:cubicBezTo>
                      <a:cubicBezTo>
                        <a:pt x="399" y="100"/>
                        <a:pt x="399" y="100"/>
                        <a:pt x="399" y="100"/>
                      </a:cubicBezTo>
                      <a:cubicBezTo>
                        <a:pt x="398" y="95"/>
                        <a:pt x="394" y="92"/>
                        <a:pt x="389" y="92"/>
                      </a:cubicBezTo>
                      <a:cubicBezTo>
                        <a:pt x="383" y="93"/>
                        <a:pt x="380" y="98"/>
                        <a:pt x="380" y="103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281" y="265"/>
                        <a:pt x="281" y="265"/>
                        <a:pt x="281" y="265"/>
                      </a:cubicBezTo>
                      <a:cubicBezTo>
                        <a:pt x="281" y="231"/>
                        <a:pt x="281" y="231"/>
                        <a:pt x="281" y="231"/>
                      </a:cubicBezTo>
                      <a:cubicBezTo>
                        <a:pt x="281" y="226"/>
                        <a:pt x="277" y="222"/>
                        <a:pt x="272" y="222"/>
                      </a:cubicBezTo>
                      <a:cubicBezTo>
                        <a:pt x="267" y="222"/>
                        <a:pt x="262" y="226"/>
                        <a:pt x="262" y="231"/>
                      </a:cubicBezTo>
                      <a:cubicBezTo>
                        <a:pt x="262" y="265"/>
                        <a:pt x="262" y="265"/>
                        <a:pt x="262" y="265"/>
                      </a:cubicBezTo>
                      <a:cubicBezTo>
                        <a:pt x="139" y="298"/>
                        <a:pt x="139" y="298"/>
                        <a:pt x="139" y="298"/>
                      </a:cubicBezTo>
                      <a:cubicBezTo>
                        <a:pt x="163" y="103"/>
                        <a:pt x="163" y="103"/>
                        <a:pt x="163" y="103"/>
                      </a:cubicBezTo>
                      <a:cubicBezTo>
                        <a:pt x="164" y="98"/>
                        <a:pt x="160" y="93"/>
                        <a:pt x="155" y="92"/>
                      </a:cubicBezTo>
                      <a:cubicBezTo>
                        <a:pt x="150" y="92"/>
                        <a:pt x="145" y="95"/>
                        <a:pt x="145" y="100"/>
                      </a:cubicBezTo>
                      <a:cubicBezTo>
                        <a:pt x="120" y="296"/>
                        <a:pt x="120" y="296"/>
                        <a:pt x="120" y="296"/>
                      </a:cubicBezTo>
                      <a:cubicBezTo>
                        <a:pt x="21" y="235"/>
                        <a:pt x="21" y="235"/>
                        <a:pt x="21" y="235"/>
                      </a:cubicBezTo>
                      <a:cubicBezTo>
                        <a:pt x="81" y="24"/>
                        <a:pt x="81" y="24"/>
                        <a:pt x="81" y="24"/>
                      </a:cubicBezTo>
                      <a:cubicBezTo>
                        <a:pt x="136" y="54"/>
                        <a:pt x="136" y="54"/>
                        <a:pt x="136" y="54"/>
                      </a:cubicBezTo>
                      <a:cubicBezTo>
                        <a:pt x="140" y="57"/>
                        <a:pt x="146" y="55"/>
                        <a:pt x="148" y="51"/>
                      </a:cubicBezTo>
                      <a:cubicBezTo>
                        <a:pt x="151" y="46"/>
                        <a:pt x="149" y="41"/>
                        <a:pt x="145" y="38"/>
                      </a:cubicBezTo>
                      <a:cubicBezTo>
                        <a:pt x="80" y="2"/>
                        <a:pt x="80" y="2"/>
                        <a:pt x="80" y="2"/>
                      </a:cubicBezTo>
                      <a:cubicBezTo>
                        <a:pt x="77" y="0"/>
                        <a:pt x="74" y="0"/>
                        <a:pt x="72" y="1"/>
                      </a:cubicBezTo>
                      <a:cubicBezTo>
                        <a:pt x="69" y="2"/>
                        <a:pt x="67" y="4"/>
                        <a:pt x="66" y="7"/>
                      </a:cubicBezTo>
                      <a:cubicBezTo>
                        <a:pt x="1" y="236"/>
                        <a:pt x="1" y="236"/>
                        <a:pt x="1" y="236"/>
                      </a:cubicBezTo>
                      <a:cubicBezTo>
                        <a:pt x="0" y="241"/>
                        <a:pt x="1" y="245"/>
                        <a:pt x="5" y="247"/>
                      </a:cubicBezTo>
                      <a:cubicBezTo>
                        <a:pt x="123" y="319"/>
                        <a:pt x="123" y="319"/>
                        <a:pt x="123" y="319"/>
                      </a:cubicBezTo>
                      <a:cubicBezTo>
                        <a:pt x="123" y="319"/>
                        <a:pt x="123" y="319"/>
                        <a:pt x="123" y="319"/>
                      </a:cubicBezTo>
                      <a:cubicBezTo>
                        <a:pt x="123" y="319"/>
                        <a:pt x="123" y="319"/>
                        <a:pt x="123" y="319"/>
                      </a:cubicBezTo>
                      <a:cubicBezTo>
                        <a:pt x="124" y="319"/>
                        <a:pt x="124" y="320"/>
                        <a:pt x="124" y="320"/>
                      </a:cubicBezTo>
                      <a:cubicBezTo>
                        <a:pt x="124" y="320"/>
                        <a:pt x="125" y="320"/>
                        <a:pt x="125" y="320"/>
                      </a:cubicBezTo>
                      <a:cubicBezTo>
                        <a:pt x="125" y="320"/>
                        <a:pt x="125" y="320"/>
                        <a:pt x="126" y="320"/>
                      </a:cubicBezTo>
                      <a:cubicBezTo>
                        <a:pt x="126" y="320"/>
                        <a:pt x="126" y="320"/>
                        <a:pt x="126" y="320"/>
                      </a:cubicBezTo>
                      <a:cubicBezTo>
                        <a:pt x="127" y="320"/>
                        <a:pt x="127" y="320"/>
                        <a:pt x="128" y="320"/>
                      </a:cubicBezTo>
                      <a:cubicBezTo>
                        <a:pt x="128" y="320"/>
                        <a:pt x="128" y="320"/>
                        <a:pt x="128" y="320"/>
                      </a:cubicBezTo>
                      <a:cubicBezTo>
                        <a:pt x="128" y="320"/>
                        <a:pt x="129" y="320"/>
                        <a:pt x="130" y="320"/>
                      </a:cubicBezTo>
                      <a:cubicBezTo>
                        <a:pt x="130" y="320"/>
                        <a:pt x="130" y="320"/>
                        <a:pt x="130" y="320"/>
                      </a:cubicBezTo>
                      <a:cubicBezTo>
                        <a:pt x="130" y="320"/>
                        <a:pt x="130" y="320"/>
                        <a:pt x="130" y="320"/>
                      </a:cubicBezTo>
                      <a:cubicBezTo>
                        <a:pt x="272" y="281"/>
                        <a:pt x="272" y="281"/>
                        <a:pt x="272" y="281"/>
                      </a:cubicBezTo>
                      <a:cubicBezTo>
                        <a:pt x="413" y="320"/>
                        <a:pt x="413" y="320"/>
                        <a:pt x="413" y="320"/>
                      </a:cubicBezTo>
                      <a:cubicBezTo>
                        <a:pt x="414" y="320"/>
                        <a:pt x="414" y="320"/>
                        <a:pt x="414" y="320"/>
                      </a:cubicBezTo>
                      <a:cubicBezTo>
                        <a:pt x="414" y="320"/>
                        <a:pt x="414" y="320"/>
                        <a:pt x="414" y="320"/>
                      </a:cubicBezTo>
                      <a:cubicBezTo>
                        <a:pt x="414" y="320"/>
                        <a:pt x="415" y="320"/>
                        <a:pt x="416" y="320"/>
                      </a:cubicBezTo>
                      <a:cubicBezTo>
                        <a:pt x="416" y="320"/>
                        <a:pt x="416" y="320"/>
                        <a:pt x="416" y="320"/>
                      </a:cubicBezTo>
                      <a:cubicBezTo>
                        <a:pt x="416" y="320"/>
                        <a:pt x="417" y="320"/>
                        <a:pt x="417" y="320"/>
                      </a:cubicBezTo>
                      <a:cubicBezTo>
                        <a:pt x="418" y="320"/>
                        <a:pt x="418" y="320"/>
                        <a:pt x="418" y="320"/>
                      </a:cubicBezTo>
                      <a:cubicBezTo>
                        <a:pt x="418" y="320"/>
                        <a:pt x="419" y="320"/>
                        <a:pt x="419" y="320"/>
                      </a:cubicBezTo>
                      <a:cubicBezTo>
                        <a:pt x="419" y="320"/>
                        <a:pt x="419" y="320"/>
                        <a:pt x="419" y="320"/>
                      </a:cubicBezTo>
                      <a:cubicBezTo>
                        <a:pt x="420" y="320"/>
                        <a:pt x="420" y="319"/>
                        <a:pt x="420" y="319"/>
                      </a:cubicBezTo>
                      <a:cubicBezTo>
                        <a:pt x="421" y="319"/>
                        <a:pt x="421" y="319"/>
                        <a:pt x="421" y="319"/>
                      </a:cubicBezTo>
                      <a:cubicBezTo>
                        <a:pt x="421" y="319"/>
                        <a:pt x="421" y="319"/>
                        <a:pt x="421" y="319"/>
                      </a:cubicBezTo>
                      <a:cubicBezTo>
                        <a:pt x="539" y="247"/>
                        <a:pt x="539" y="247"/>
                        <a:pt x="539" y="247"/>
                      </a:cubicBezTo>
                      <a:cubicBezTo>
                        <a:pt x="542" y="245"/>
                        <a:pt x="544" y="241"/>
                        <a:pt x="543" y="2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179">
                  <a:extLst>
                    <a:ext uri="{FF2B5EF4-FFF2-40B4-BE49-F238E27FC236}">
                      <a16:creationId xmlns:a16="http://schemas.microsoft.com/office/drawing/2014/main" id="{1693636E-FC03-F651-BFDB-DE601BA3D8A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29376" y="3040063"/>
                  <a:ext cx="227013" cy="311150"/>
                </a:xfrm>
                <a:custGeom>
                  <a:avLst/>
                  <a:gdLst>
                    <a:gd name="T0" fmla="*/ 107 w 228"/>
                    <a:gd name="T1" fmla="*/ 311 h 313"/>
                    <a:gd name="T2" fmla="*/ 114 w 228"/>
                    <a:gd name="T3" fmla="*/ 313 h 313"/>
                    <a:gd name="T4" fmla="*/ 120 w 228"/>
                    <a:gd name="T5" fmla="*/ 311 h 313"/>
                    <a:gd name="T6" fmla="*/ 228 w 228"/>
                    <a:gd name="T7" fmla="*/ 114 h 313"/>
                    <a:gd name="T8" fmla="*/ 114 w 228"/>
                    <a:gd name="T9" fmla="*/ 0 h 313"/>
                    <a:gd name="T10" fmla="*/ 0 w 228"/>
                    <a:gd name="T11" fmla="*/ 114 h 313"/>
                    <a:gd name="T12" fmla="*/ 107 w 228"/>
                    <a:gd name="T13" fmla="*/ 311 h 313"/>
                    <a:gd name="T14" fmla="*/ 114 w 228"/>
                    <a:gd name="T15" fmla="*/ 18 h 313"/>
                    <a:gd name="T16" fmla="*/ 209 w 228"/>
                    <a:gd name="T17" fmla="*/ 114 h 313"/>
                    <a:gd name="T18" fmla="*/ 114 w 228"/>
                    <a:gd name="T19" fmla="*/ 291 h 313"/>
                    <a:gd name="T20" fmla="*/ 18 w 228"/>
                    <a:gd name="T21" fmla="*/ 114 h 313"/>
                    <a:gd name="T22" fmla="*/ 114 w 228"/>
                    <a:gd name="T23" fmla="*/ 18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8" h="313">
                      <a:moveTo>
                        <a:pt x="107" y="311"/>
                      </a:moveTo>
                      <a:cubicBezTo>
                        <a:pt x="109" y="312"/>
                        <a:pt x="112" y="313"/>
                        <a:pt x="114" y="313"/>
                      </a:cubicBezTo>
                      <a:cubicBezTo>
                        <a:pt x="116" y="313"/>
                        <a:pt x="118" y="312"/>
                        <a:pt x="120" y="311"/>
                      </a:cubicBezTo>
                      <a:cubicBezTo>
                        <a:pt x="125" y="307"/>
                        <a:pt x="228" y="212"/>
                        <a:pt x="228" y="114"/>
                      </a:cubicBezTo>
                      <a:cubicBezTo>
                        <a:pt x="228" y="50"/>
                        <a:pt x="178" y="0"/>
                        <a:pt x="114" y="0"/>
                      </a:cubicBezTo>
                      <a:cubicBezTo>
                        <a:pt x="50" y="0"/>
                        <a:pt x="0" y="50"/>
                        <a:pt x="0" y="114"/>
                      </a:cubicBezTo>
                      <a:cubicBezTo>
                        <a:pt x="0" y="210"/>
                        <a:pt x="103" y="307"/>
                        <a:pt x="107" y="311"/>
                      </a:cubicBezTo>
                      <a:close/>
                      <a:moveTo>
                        <a:pt x="114" y="18"/>
                      </a:moveTo>
                      <a:cubicBezTo>
                        <a:pt x="168" y="18"/>
                        <a:pt x="209" y="59"/>
                        <a:pt x="209" y="114"/>
                      </a:cubicBezTo>
                      <a:cubicBezTo>
                        <a:pt x="209" y="190"/>
                        <a:pt x="136" y="269"/>
                        <a:pt x="114" y="291"/>
                      </a:cubicBezTo>
                      <a:cubicBezTo>
                        <a:pt x="92" y="268"/>
                        <a:pt x="18" y="189"/>
                        <a:pt x="18" y="114"/>
                      </a:cubicBezTo>
                      <a:cubicBezTo>
                        <a:pt x="18" y="59"/>
                        <a:pt x="59" y="18"/>
                        <a:pt x="114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180">
                  <a:extLst>
                    <a:ext uri="{FF2B5EF4-FFF2-40B4-BE49-F238E27FC236}">
                      <a16:creationId xmlns:a16="http://schemas.microsoft.com/office/drawing/2014/main" id="{375F571B-7326-A5F6-E693-7F41DC6CD82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80176" y="3090863"/>
                  <a:ext cx="123825" cy="123825"/>
                </a:xfrm>
                <a:custGeom>
                  <a:avLst/>
                  <a:gdLst>
                    <a:gd name="T0" fmla="*/ 124 w 124"/>
                    <a:gd name="T1" fmla="*/ 62 h 124"/>
                    <a:gd name="T2" fmla="*/ 62 w 124"/>
                    <a:gd name="T3" fmla="*/ 0 h 124"/>
                    <a:gd name="T4" fmla="*/ 0 w 124"/>
                    <a:gd name="T5" fmla="*/ 62 h 124"/>
                    <a:gd name="T6" fmla="*/ 62 w 124"/>
                    <a:gd name="T7" fmla="*/ 124 h 124"/>
                    <a:gd name="T8" fmla="*/ 124 w 124"/>
                    <a:gd name="T9" fmla="*/ 62 h 124"/>
                    <a:gd name="T10" fmla="*/ 62 w 124"/>
                    <a:gd name="T11" fmla="*/ 105 h 124"/>
                    <a:gd name="T12" fmla="*/ 19 w 124"/>
                    <a:gd name="T13" fmla="*/ 62 h 124"/>
                    <a:gd name="T14" fmla="*/ 62 w 124"/>
                    <a:gd name="T15" fmla="*/ 19 h 124"/>
                    <a:gd name="T16" fmla="*/ 105 w 124"/>
                    <a:gd name="T17" fmla="*/ 62 h 124"/>
                    <a:gd name="T18" fmla="*/ 62 w 124"/>
                    <a:gd name="T19" fmla="*/ 105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4" h="124">
                      <a:moveTo>
                        <a:pt x="124" y="62"/>
                      </a:moveTo>
                      <a:cubicBezTo>
                        <a:pt x="124" y="28"/>
                        <a:pt x="96" y="0"/>
                        <a:pt x="62" y="0"/>
                      </a:cubicBezTo>
                      <a:cubicBezTo>
                        <a:pt x="28" y="0"/>
                        <a:pt x="0" y="28"/>
                        <a:pt x="0" y="62"/>
                      </a:cubicBezTo>
                      <a:cubicBezTo>
                        <a:pt x="0" y="96"/>
                        <a:pt x="28" y="124"/>
                        <a:pt x="62" y="124"/>
                      </a:cubicBezTo>
                      <a:cubicBezTo>
                        <a:pt x="96" y="124"/>
                        <a:pt x="124" y="96"/>
                        <a:pt x="124" y="62"/>
                      </a:cubicBezTo>
                      <a:close/>
                      <a:moveTo>
                        <a:pt x="62" y="105"/>
                      </a:moveTo>
                      <a:cubicBezTo>
                        <a:pt x="38" y="105"/>
                        <a:pt x="19" y="86"/>
                        <a:pt x="19" y="62"/>
                      </a:cubicBezTo>
                      <a:cubicBezTo>
                        <a:pt x="19" y="38"/>
                        <a:pt x="38" y="19"/>
                        <a:pt x="62" y="19"/>
                      </a:cubicBezTo>
                      <a:cubicBezTo>
                        <a:pt x="86" y="19"/>
                        <a:pt x="105" y="38"/>
                        <a:pt x="105" y="62"/>
                      </a:cubicBezTo>
                      <a:cubicBezTo>
                        <a:pt x="105" y="86"/>
                        <a:pt x="86" y="105"/>
                        <a:pt x="62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" name="Group 249">
                <a:extLst>
                  <a:ext uri="{FF2B5EF4-FFF2-40B4-BE49-F238E27FC236}">
                    <a16:creationId xmlns:a16="http://schemas.microsoft.com/office/drawing/2014/main" id="{30CD88E4-6100-7C20-C68C-7944752D98D9}"/>
                  </a:ext>
                </a:extLst>
              </p:cNvPr>
              <p:cNvGrpSpPr/>
              <p:nvPr/>
            </p:nvGrpSpPr>
            <p:grpSpPr>
              <a:xfrm>
                <a:off x="1771167" y="4148621"/>
                <a:ext cx="500063" cy="423863"/>
                <a:chOff x="677863" y="3717925"/>
                <a:chExt cx="500063" cy="423863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61" name="Freeform 212">
                  <a:extLst>
                    <a:ext uri="{FF2B5EF4-FFF2-40B4-BE49-F238E27FC236}">
                      <a16:creationId xmlns:a16="http://schemas.microsoft.com/office/drawing/2014/main" id="{D5ED0698-8BEC-0070-8AD8-E09521C99DF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77863" y="3717925"/>
                  <a:ext cx="500063" cy="423863"/>
                </a:xfrm>
                <a:custGeom>
                  <a:avLst/>
                  <a:gdLst>
                    <a:gd name="T0" fmla="*/ 498 w 503"/>
                    <a:gd name="T1" fmla="*/ 146 h 425"/>
                    <a:gd name="T2" fmla="*/ 267 w 503"/>
                    <a:gd name="T3" fmla="*/ 6 h 425"/>
                    <a:gd name="T4" fmla="*/ 251 w 503"/>
                    <a:gd name="T5" fmla="*/ 0 h 425"/>
                    <a:gd name="T6" fmla="*/ 236 w 503"/>
                    <a:gd name="T7" fmla="*/ 6 h 425"/>
                    <a:gd name="T8" fmla="*/ 4 w 503"/>
                    <a:gd name="T9" fmla="*/ 146 h 425"/>
                    <a:gd name="T10" fmla="*/ 0 w 503"/>
                    <a:gd name="T11" fmla="*/ 154 h 425"/>
                    <a:gd name="T12" fmla="*/ 0 w 503"/>
                    <a:gd name="T13" fmla="*/ 401 h 425"/>
                    <a:gd name="T14" fmla="*/ 23 w 503"/>
                    <a:gd name="T15" fmla="*/ 425 h 425"/>
                    <a:gd name="T16" fmla="*/ 479 w 503"/>
                    <a:gd name="T17" fmla="*/ 425 h 425"/>
                    <a:gd name="T18" fmla="*/ 503 w 503"/>
                    <a:gd name="T19" fmla="*/ 401 h 425"/>
                    <a:gd name="T20" fmla="*/ 503 w 503"/>
                    <a:gd name="T21" fmla="*/ 154 h 425"/>
                    <a:gd name="T22" fmla="*/ 498 w 503"/>
                    <a:gd name="T23" fmla="*/ 146 h 425"/>
                    <a:gd name="T24" fmla="*/ 246 w 503"/>
                    <a:gd name="T25" fmla="*/ 21 h 425"/>
                    <a:gd name="T26" fmla="*/ 248 w 503"/>
                    <a:gd name="T27" fmla="*/ 20 h 425"/>
                    <a:gd name="T28" fmla="*/ 251 w 503"/>
                    <a:gd name="T29" fmla="*/ 19 h 425"/>
                    <a:gd name="T30" fmla="*/ 255 w 503"/>
                    <a:gd name="T31" fmla="*/ 20 h 425"/>
                    <a:gd name="T32" fmla="*/ 256 w 503"/>
                    <a:gd name="T33" fmla="*/ 21 h 425"/>
                    <a:gd name="T34" fmla="*/ 478 w 503"/>
                    <a:gd name="T35" fmla="*/ 155 h 425"/>
                    <a:gd name="T36" fmla="*/ 319 w 503"/>
                    <a:gd name="T37" fmla="*/ 250 h 425"/>
                    <a:gd name="T38" fmla="*/ 315 w 503"/>
                    <a:gd name="T39" fmla="*/ 263 h 425"/>
                    <a:gd name="T40" fmla="*/ 323 w 503"/>
                    <a:gd name="T41" fmla="*/ 268 h 425"/>
                    <a:gd name="T42" fmla="*/ 328 w 503"/>
                    <a:gd name="T43" fmla="*/ 266 h 425"/>
                    <a:gd name="T44" fmla="*/ 484 w 503"/>
                    <a:gd name="T45" fmla="*/ 173 h 425"/>
                    <a:gd name="T46" fmla="*/ 484 w 503"/>
                    <a:gd name="T47" fmla="*/ 396 h 425"/>
                    <a:gd name="T48" fmla="*/ 267 w 503"/>
                    <a:gd name="T49" fmla="*/ 251 h 425"/>
                    <a:gd name="T50" fmla="*/ 236 w 503"/>
                    <a:gd name="T51" fmla="*/ 251 h 425"/>
                    <a:gd name="T52" fmla="*/ 18 w 503"/>
                    <a:gd name="T53" fmla="*/ 396 h 425"/>
                    <a:gd name="T54" fmla="*/ 18 w 503"/>
                    <a:gd name="T55" fmla="*/ 173 h 425"/>
                    <a:gd name="T56" fmla="*/ 174 w 503"/>
                    <a:gd name="T57" fmla="*/ 266 h 425"/>
                    <a:gd name="T58" fmla="*/ 179 w 503"/>
                    <a:gd name="T59" fmla="*/ 268 h 425"/>
                    <a:gd name="T60" fmla="*/ 187 w 503"/>
                    <a:gd name="T61" fmla="*/ 263 h 425"/>
                    <a:gd name="T62" fmla="*/ 184 w 503"/>
                    <a:gd name="T63" fmla="*/ 250 h 425"/>
                    <a:gd name="T64" fmla="*/ 25 w 503"/>
                    <a:gd name="T65" fmla="*/ 155 h 425"/>
                    <a:gd name="T66" fmla="*/ 246 w 503"/>
                    <a:gd name="T67" fmla="*/ 21 h 425"/>
                    <a:gd name="T68" fmla="*/ 466 w 503"/>
                    <a:gd name="T69" fmla="*/ 406 h 425"/>
                    <a:gd name="T70" fmla="*/ 37 w 503"/>
                    <a:gd name="T71" fmla="*/ 406 h 425"/>
                    <a:gd name="T72" fmla="*/ 247 w 503"/>
                    <a:gd name="T73" fmla="*/ 266 h 425"/>
                    <a:gd name="T74" fmla="*/ 247 w 503"/>
                    <a:gd name="T75" fmla="*/ 266 h 425"/>
                    <a:gd name="T76" fmla="*/ 255 w 503"/>
                    <a:gd name="T77" fmla="*/ 266 h 425"/>
                    <a:gd name="T78" fmla="*/ 256 w 503"/>
                    <a:gd name="T79" fmla="*/ 266 h 425"/>
                    <a:gd name="T80" fmla="*/ 466 w 503"/>
                    <a:gd name="T81" fmla="*/ 40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03" h="425">
                      <a:moveTo>
                        <a:pt x="498" y="146"/>
                      </a:moveTo>
                      <a:cubicBezTo>
                        <a:pt x="267" y="6"/>
                        <a:pt x="267" y="6"/>
                        <a:pt x="267" y="6"/>
                      </a:cubicBezTo>
                      <a:cubicBezTo>
                        <a:pt x="263" y="2"/>
                        <a:pt x="257" y="0"/>
                        <a:pt x="251" y="0"/>
                      </a:cubicBezTo>
                      <a:cubicBezTo>
                        <a:pt x="246" y="0"/>
                        <a:pt x="240" y="2"/>
                        <a:pt x="236" y="6"/>
                      </a:cubicBezTo>
                      <a:cubicBezTo>
                        <a:pt x="4" y="146"/>
                        <a:pt x="4" y="146"/>
                        <a:pt x="4" y="146"/>
                      </a:cubicBezTo>
                      <a:cubicBezTo>
                        <a:pt x="1" y="147"/>
                        <a:pt x="0" y="150"/>
                        <a:pt x="0" y="154"/>
                      </a:cubicBezTo>
                      <a:cubicBezTo>
                        <a:pt x="0" y="401"/>
                        <a:pt x="0" y="401"/>
                        <a:pt x="0" y="401"/>
                      </a:cubicBezTo>
                      <a:cubicBezTo>
                        <a:pt x="0" y="414"/>
                        <a:pt x="10" y="425"/>
                        <a:pt x="23" y="425"/>
                      </a:cubicBezTo>
                      <a:cubicBezTo>
                        <a:pt x="479" y="425"/>
                        <a:pt x="479" y="425"/>
                        <a:pt x="479" y="425"/>
                      </a:cubicBezTo>
                      <a:cubicBezTo>
                        <a:pt x="492" y="425"/>
                        <a:pt x="503" y="414"/>
                        <a:pt x="503" y="401"/>
                      </a:cubicBezTo>
                      <a:cubicBezTo>
                        <a:pt x="503" y="154"/>
                        <a:pt x="503" y="154"/>
                        <a:pt x="503" y="154"/>
                      </a:cubicBezTo>
                      <a:cubicBezTo>
                        <a:pt x="503" y="150"/>
                        <a:pt x="501" y="147"/>
                        <a:pt x="498" y="146"/>
                      </a:cubicBezTo>
                      <a:close/>
                      <a:moveTo>
                        <a:pt x="246" y="21"/>
                      </a:moveTo>
                      <a:cubicBezTo>
                        <a:pt x="247" y="21"/>
                        <a:pt x="248" y="21"/>
                        <a:pt x="248" y="20"/>
                      </a:cubicBezTo>
                      <a:cubicBezTo>
                        <a:pt x="249" y="19"/>
                        <a:pt x="251" y="19"/>
                        <a:pt x="251" y="19"/>
                      </a:cubicBezTo>
                      <a:cubicBezTo>
                        <a:pt x="252" y="19"/>
                        <a:pt x="253" y="19"/>
                        <a:pt x="255" y="20"/>
                      </a:cubicBezTo>
                      <a:cubicBezTo>
                        <a:pt x="255" y="21"/>
                        <a:pt x="256" y="21"/>
                        <a:pt x="256" y="21"/>
                      </a:cubicBezTo>
                      <a:cubicBezTo>
                        <a:pt x="478" y="155"/>
                        <a:pt x="478" y="155"/>
                        <a:pt x="478" y="155"/>
                      </a:cubicBezTo>
                      <a:cubicBezTo>
                        <a:pt x="319" y="250"/>
                        <a:pt x="319" y="250"/>
                        <a:pt x="319" y="250"/>
                      </a:cubicBezTo>
                      <a:cubicBezTo>
                        <a:pt x="314" y="253"/>
                        <a:pt x="313" y="259"/>
                        <a:pt x="315" y="263"/>
                      </a:cubicBezTo>
                      <a:cubicBezTo>
                        <a:pt x="317" y="266"/>
                        <a:pt x="320" y="268"/>
                        <a:pt x="323" y="268"/>
                      </a:cubicBezTo>
                      <a:cubicBezTo>
                        <a:pt x="325" y="268"/>
                        <a:pt x="327" y="267"/>
                        <a:pt x="328" y="266"/>
                      </a:cubicBezTo>
                      <a:cubicBezTo>
                        <a:pt x="484" y="173"/>
                        <a:pt x="484" y="173"/>
                        <a:pt x="484" y="173"/>
                      </a:cubicBezTo>
                      <a:cubicBezTo>
                        <a:pt x="484" y="396"/>
                        <a:pt x="484" y="396"/>
                        <a:pt x="484" y="396"/>
                      </a:cubicBezTo>
                      <a:cubicBezTo>
                        <a:pt x="267" y="251"/>
                        <a:pt x="267" y="251"/>
                        <a:pt x="267" y="251"/>
                      </a:cubicBezTo>
                      <a:cubicBezTo>
                        <a:pt x="259" y="245"/>
                        <a:pt x="244" y="245"/>
                        <a:pt x="236" y="251"/>
                      </a:cubicBezTo>
                      <a:cubicBezTo>
                        <a:pt x="18" y="396"/>
                        <a:pt x="18" y="396"/>
                        <a:pt x="18" y="396"/>
                      </a:cubicBezTo>
                      <a:cubicBezTo>
                        <a:pt x="18" y="173"/>
                        <a:pt x="18" y="173"/>
                        <a:pt x="18" y="173"/>
                      </a:cubicBezTo>
                      <a:cubicBezTo>
                        <a:pt x="174" y="266"/>
                        <a:pt x="174" y="266"/>
                        <a:pt x="174" y="266"/>
                      </a:cubicBezTo>
                      <a:cubicBezTo>
                        <a:pt x="176" y="267"/>
                        <a:pt x="178" y="268"/>
                        <a:pt x="179" y="268"/>
                      </a:cubicBezTo>
                      <a:cubicBezTo>
                        <a:pt x="182" y="268"/>
                        <a:pt x="186" y="266"/>
                        <a:pt x="187" y="263"/>
                      </a:cubicBezTo>
                      <a:cubicBezTo>
                        <a:pt x="190" y="259"/>
                        <a:pt x="188" y="253"/>
                        <a:pt x="184" y="250"/>
                      </a:cubicBezTo>
                      <a:cubicBezTo>
                        <a:pt x="25" y="155"/>
                        <a:pt x="25" y="155"/>
                        <a:pt x="25" y="155"/>
                      </a:cubicBezTo>
                      <a:lnTo>
                        <a:pt x="246" y="21"/>
                      </a:lnTo>
                      <a:close/>
                      <a:moveTo>
                        <a:pt x="466" y="406"/>
                      </a:moveTo>
                      <a:cubicBezTo>
                        <a:pt x="37" y="406"/>
                        <a:pt x="37" y="406"/>
                        <a:pt x="37" y="406"/>
                      </a:cubicBezTo>
                      <a:cubicBezTo>
                        <a:pt x="247" y="266"/>
                        <a:pt x="247" y="266"/>
                        <a:pt x="247" y="266"/>
                      </a:cubicBezTo>
                      <a:cubicBezTo>
                        <a:pt x="247" y="266"/>
                        <a:pt x="247" y="266"/>
                        <a:pt x="247" y="266"/>
                      </a:cubicBezTo>
                      <a:cubicBezTo>
                        <a:pt x="249" y="265"/>
                        <a:pt x="254" y="265"/>
                        <a:pt x="255" y="266"/>
                      </a:cubicBezTo>
                      <a:cubicBezTo>
                        <a:pt x="256" y="266"/>
                        <a:pt x="256" y="266"/>
                        <a:pt x="256" y="266"/>
                      </a:cubicBezTo>
                      <a:lnTo>
                        <a:pt x="466" y="4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213">
                  <a:extLst>
                    <a:ext uri="{FF2B5EF4-FFF2-40B4-BE49-F238E27FC236}">
                      <a16:creationId xmlns:a16="http://schemas.microsoft.com/office/drawing/2014/main" id="{CDFE0748-9272-1D5E-E622-0F33698F53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5651" y="3875088"/>
                  <a:ext cx="344488" cy="17463"/>
                </a:xfrm>
                <a:custGeom>
                  <a:avLst/>
                  <a:gdLst>
                    <a:gd name="T0" fmla="*/ 10 w 346"/>
                    <a:gd name="T1" fmla="*/ 19 h 19"/>
                    <a:gd name="T2" fmla="*/ 337 w 346"/>
                    <a:gd name="T3" fmla="*/ 19 h 19"/>
                    <a:gd name="T4" fmla="*/ 346 w 346"/>
                    <a:gd name="T5" fmla="*/ 9 h 19"/>
                    <a:gd name="T6" fmla="*/ 337 w 346"/>
                    <a:gd name="T7" fmla="*/ 0 h 19"/>
                    <a:gd name="T8" fmla="*/ 10 w 346"/>
                    <a:gd name="T9" fmla="*/ 0 h 19"/>
                    <a:gd name="T10" fmla="*/ 0 w 346"/>
                    <a:gd name="T11" fmla="*/ 9 h 19"/>
                    <a:gd name="T12" fmla="*/ 10 w 346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6" h="19">
                      <a:moveTo>
                        <a:pt x="10" y="19"/>
                      </a:moveTo>
                      <a:cubicBezTo>
                        <a:pt x="337" y="19"/>
                        <a:pt x="337" y="19"/>
                        <a:pt x="337" y="19"/>
                      </a:cubicBezTo>
                      <a:cubicBezTo>
                        <a:pt x="342" y="19"/>
                        <a:pt x="346" y="15"/>
                        <a:pt x="346" y="9"/>
                      </a:cubicBezTo>
                      <a:cubicBezTo>
                        <a:pt x="346" y="4"/>
                        <a:pt x="342" y="0"/>
                        <a:pt x="337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10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2" name="Group 250">
                <a:extLst>
                  <a:ext uri="{FF2B5EF4-FFF2-40B4-BE49-F238E27FC236}">
                    <a16:creationId xmlns:a16="http://schemas.microsoft.com/office/drawing/2014/main" id="{22175C8C-6A98-220D-1E51-BDD9B151CC8B}"/>
                  </a:ext>
                </a:extLst>
              </p:cNvPr>
              <p:cNvGrpSpPr/>
              <p:nvPr/>
            </p:nvGrpSpPr>
            <p:grpSpPr>
              <a:xfrm>
                <a:off x="4929361" y="3478213"/>
                <a:ext cx="371475" cy="422275"/>
                <a:chOff x="650876" y="3040063"/>
                <a:chExt cx="371475" cy="4222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8" name="Freeform 222">
                  <a:extLst>
                    <a:ext uri="{FF2B5EF4-FFF2-40B4-BE49-F238E27FC236}">
                      <a16:creationId xmlns:a16="http://schemas.microsoft.com/office/drawing/2014/main" id="{66F6A6F0-A29A-A25A-6709-03614BA87D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3576" y="3157538"/>
                  <a:ext cx="346075" cy="304800"/>
                </a:xfrm>
                <a:custGeom>
                  <a:avLst/>
                  <a:gdLst>
                    <a:gd name="T0" fmla="*/ 337 w 347"/>
                    <a:gd name="T1" fmla="*/ 0 h 307"/>
                    <a:gd name="T2" fmla="*/ 328 w 347"/>
                    <a:gd name="T3" fmla="*/ 9 h 307"/>
                    <a:gd name="T4" fmla="*/ 328 w 347"/>
                    <a:gd name="T5" fmla="*/ 283 h 307"/>
                    <a:gd name="T6" fmla="*/ 327 w 347"/>
                    <a:gd name="T7" fmla="*/ 287 h 307"/>
                    <a:gd name="T8" fmla="*/ 320 w 347"/>
                    <a:gd name="T9" fmla="*/ 287 h 307"/>
                    <a:gd name="T10" fmla="*/ 182 w 347"/>
                    <a:gd name="T11" fmla="*/ 166 h 307"/>
                    <a:gd name="T12" fmla="*/ 175 w 347"/>
                    <a:gd name="T13" fmla="*/ 163 h 307"/>
                    <a:gd name="T14" fmla="*/ 168 w 347"/>
                    <a:gd name="T15" fmla="*/ 166 h 307"/>
                    <a:gd name="T16" fmla="*/ 27 w 347"/>
                    <a:gd name="T17" fmla="*/ 287 h 307"/>
                    <a:gd name="T18" fmla="*/ 20 w 347"/>
                    <a:gd name="T19" fmla="*/ 287 h 307"/>
                    <a:gd name="T20" fmla="*/ 19 w 347"/>
                    <a:gd name="T21" fmla="*/ 283 h 307"/>
                    <a:gd name="T22" fmla="*/ 19 w 347"/>
                    <a:gd name="T23" fmla="*/ 9 h 307"/>
                    <a:gd name="T24" fmla="*/ 10 w 347"/>
                    <a:gd name="T25" fmla="*/ 0 h 307"/>
                    <a:gd name="T26" fmla="*/ 0 w 347"/>
                    <a:gd name="T27" fmla="*/ 9 h 307"/>
                    <a:gd name="T28" fmla="*/ 0 w 347"/>
                    <a:gd name="T29" fmla="*/ 283 h 307"/>
                    <a:gd name="T30" fmla="*/ 9 w 347"/>
                    <a:gd name="T31" fmla="*/ 302 h 307"/>
                    <a:gd name="T32" fmla="*/ 24 w 347"/>
                    <a:gd name="T33" fmla="*/ 306 h 307"/>
                    <a:gd name="T34" fmla="*/ 32 w 347"/>
                    <a:gd name="T35" fmla="*/ 305 h 307"/>
                    <a:gd name="T36" fmla="*/ 175 w 347"/>
                    <a:gd name="T37" fmla="*/ 186 h 307"/>
                    <a:gd name="T38" fmla="*/ 315 w 347"/>
                    <a:gd name="T39" fmla="*/ 305 h 307"/>
                    <a:gd name="T40" fmla="*/ 338 w 347"/>
                    <a:gd name="T41" fmla="*/ 302 h 307"/>
                    <a:gd name="T42" fmla="*/ 347 w 347"/>
                    <a:gd name="T43" fmla="*/ 283 h 307"/>
                    <a:gd name="T44" fmla="*/ 347 w 347"/>
                    <a:gd name="T45" fmla="*/ 9 h 307"/>
                    <a:gd name="T46" fmla="*/ 337 w 347"/>
                    <a:gd name="T47" fmla="*/ 0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47" h="307">
                      <a:moveTo>
                        <a:pt x="337" y="0"/>
                      </a:moveTo>
                      <a:cubicBezTo>
                        <a:pt x="332" y="0"/>
                        <a:pt x="328" y="4"/>
                        <a:pt x="328" y="9"/>
                      </a:cubicBezTo>
                      <a:cubicBezTo>
                        <a:pt x="328" y="283"/>
                        <a:pt x="328" y="283"/>
                        <a:pt x="328" y="283"/>
                      </a:cubicBezTo>
                      <a:cubicBezTo>
                        <a:pt x="328" y="286"/>
                        <a:pt x="327" y="286"/>
                        <a:pt x="327" y="287"/>
                      </a:cubicBezTo>
                      <a:cubicBezTo>
                        <a:pt x="325" y="288"/>
                        <a:pt x="322" y="288"/>
                        <a:pt x="320" y="287"/>
                      </a:cubicBezTo>
                      <a:cubicBezTo>
                        <a:pt x="288" y="278"/>
                        <a:pt x="210" y="197"/>
                        <a:pt x="182" y="166"/>
                      </a:cubicBezTo>
                      <a:cubicBezTo>
                        <a:pt x="180" y="164"/>
                        <a:pt x="178" y="163"/>
                        <a:pt x="175" y="163"/>
                      </a:cubicBezTo>
                      <a:cubicBezTo>
                        <a:pt x="173" y="163"/>
                        <a:pt x="170" y="164"/>
                        <a:pt x="168" y="166"/>
                      </a:cubicBezTo>
                      <a:cubicBezTo>
                        <a:pt x="140" y="197"/>
                        <a:pt x="59" y="278"/>
                        <a:pt x="27" y="287"/>
                      </a:cubicBezTo>
                      <a:cubicBezTo>
                        <a:pt x="25" y="288"/>
                        <a:pt x="22" y="288"/>
                        <a:pt x="20" y="287"/>
                      </a:cubicBezTo>
                      <a:cubicBezTo>
                        <a:pt x="20" y="286"/>
                        <a:pt x="19" y="286"/>
                        <a:pt x="19" y="283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4"/>
                        <a:pt x="15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283"/>
                        <a:pt x="0" y="283"/>
                        <a:pt x="0" y="283"/>
                      </a:cubicBezTo>
                      <a:cubicBezTo>
                        <a:pt x="0" y="291"/>
                        <a:pt x="4" y="298"/>
                        <a:pt x="9" y="302"/>
                      </a:cubicBezTo>
                      <a:cubicBezTo>
                        <a:pt x="14" y="305"/>
                        <a:pt x="19" y="306"/>
                        <a:pt x="24" y="306"/>
                      </a:cubicBezTo>
                      <a:cubicBezTo>
                        <a:pt x="27" y="306"/>
                        <a:pt x="30" y="306"/>
                        <a:pt x="32" y="305"/>
                      </a:cubicBezTo>
                      <a:cubicBezTo>
                        <a:pt x="70" y="294"/>
                        <a:pt x="150" y="213"/>
                        <a:pt x="175" y="186"/>
                      </a:cubicBezTo>
                      <a:cubicBezTo>
                        <a:pt x="200" y="213"/>
                        <a:pt x="277" y="294"/>
                        <a:pt x="315" y="305"/>
                      </a:cubicBezTo>
                      <a:cubicBezTo>
                        <a:pt x="321" y="307"/>
                        <a:pt x="330" y="307"/>
                        <a:pt x="338" y="302"/>
                      </a:cubicBezTo>
                      <a:cubicBezTo>
                        <a:pt x="344" y="298"/>
                        <a:pt x="347" y="291"/>
                        <a:pt x="347" y="283"/>
                      </a:cubicBezTo>
                      <a:cubicBezTo>
                        <a:pt x="347" y="9"/>
                        <a:pt x="347" y="9"/>
                        <a:pt x="347" y="9"/>
                      </a:cubicBezTo>
                      <a:cubicBezTo>
                        <a:pt x="347" y="4"/>
                        <a:pt x="343" y="0"/>
                        <a:pt x="3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0" name="Freeform 223">
                  <a:extLst>
                    <a:ext uri="{FF2B5EF4-FFF2-40B4-BE49-F238E27FC236}">
                      <a16:creationId xmlns:a16="http://schemas.microsoft.com/office/drawing/2014/main" id="{AF929478-0F66-2950-51DB-A1B57C99497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50876" y="3040063"/>
                  <a:ext cx="371475" cy="96838"/>
                </a:xfrm>
                <a:custGeom>
                  <a:avLst/>
                  <a:gdLst>
                    <a:gd name="T0" fmla="*/ 350 w 373"/>
                    <a:gd name="T1" fmla="*/ 0 h 97"/>
                    <a:gd name="T2" fmla="*/ 23 w 373"/>
                    <a:gd name="T3" fmla="*/ 0 h 97"/>
                    <a:gd name="T4" fmla="*/ 0 w 373"/>
                    <a:gd name="T5" fmla="*/ 22 h 97"/>
                    <a:gd name="T6" fmla="*/ 0 w 373"/>
                    <a:gd name="T7" fmla="*/ 88 h 97"/>
                    <a:gd name="T8" fmla="*/ 10 w 373"/>
                    <a:gd name="T9" fmla="*/ 97 h 97"/>
                    <a:gd name="T10" fmla="*/ 363 w 373"/>
                    <a:gd name="T11" fmla="*/ 97 h 97"/>
                    <a:gd name="T12" fmla="*/ 373 w 373"/>
                    <a:gd name="T13" fmla="*/ 88 h 97"/>
                    <a:gd name="T14" fmla="*/ 373 w 373"/>
                    <a:gd name="T15" fmla="*/ 22 h 97"/>
                    <a:gd name="T16" fmla="*/ 350 w 373"/>
                    <a:gd name="T17" fmla="*/ 0 h 97"/>
                    <a:gd name="T18" fmla="*/ 354 w 373"/>
                    <a:gd name="T19" fmla="*/ 78 h 97"/>
                    <a:gd name="T20" fmla="*/ 19 w 373"/>
                    <a:gd name="T21" fmla="*/ 78 h 97"/>
                    <a:gd name="T22" fmla="*/ 19 w 373"/>
                    <a:gd name="T23" fmla="*/ 22 h 97"/>
                    <a:gd name="T24" fmla="*/ 23 w 373"/>
                    <a:gd name="T25" fmla="*/ 18 h 97"/>
                    <a:gd name="T26" fmla="*/ 350 w 373"/>
                    <a:gd name="T27" fmla="*/ 18 h 97"/>
                    <a:gd name="T28" fmla="*/ 354 w 373"/>
                    <a:gd name="T29" fmla="*/ 22 h 97"/>
                    <a:gd name="T30" fmla="*/ 354 w 373"/>
                    <a:gd name="T31" fmla="*/ 78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3" h="97">
                      <a:moveTo>
                        <a:pt x="350" y="0"/>
                      </a:move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88"/>
                        <a:pt x="0" y="88"/>
                        <a:pt x="0" y="88"/>
                      </a:cubicBezTo>
                      <a:cubicBezTo>
                        <a:pt x="0" y="93"/>
                        <a:pt x="5" y="97"/>
                        <a:pt x="10" y="97"/>
                      </a:cubicBezTo>
                      <a:cubicBezTo>
                        <a:pt x="363" y="97"/>
                        <a:pt x="363" y="97"/>
                        <a:pt x="363" y="97"/>
                      </a:cubicBezTo>
                      <a:cubicBezTo>
                        <a:pt x="369" y="97"/>
                        <a:pt x="373" y="93"/>
                        <a:pt x="373" y="88"/>
                      </a:cubicBezTo>
                      <a:cubicBezTo>
                        <a:pt x="373" y="22"/>
                        <a:pt x="373" y="22"/>
                        <a:pt x="373" y="22"/>
                      </a:cubicBezTo>
                      <a:cubicBezTo>
                        <a:pt x="373" y="10"/>
                        <a:pt x="363" y="0"/>
                        <a:pt x="350" y="0"/>
                      </a:cubicBezTo>
                      <a:close/>
                      <a:moveTo>
                        <a:pt x="354" y="78"/>
                      </a:moveTo>
                      <a:cubicBezTo>
                        <a:pt x="19" y="78"/>
                        <a:pt x="19" y="78"/>
                        <a:pt x="19" y="78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0"/>
                        <a:pt x="21" y="18"/>
                        <a:pt x="23" y="18"/>
                      </a:cubicBezTo>
                      <a:cubicBezTo>
                        <a:pt x="350" y="18"/>
                        <a:pt x="350" y="18"/>
                        <a:pt x="350" y="18"/>
                      </a:cubicBezTo>
                      <a:cubicBezTo>
                        <a:pt x="352" y="18"/>
                        <a:pt x="354" y="20"/>
                        <a:pt x="354" y="22"/>
                      </a:cubicBezTo>
                      <a:lnTo>
                        <a:pt x="354" y="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3" name="Group 175">
                <a:extLst>
                  <a:ext uri="{FF2B5EF4-FFF2-40B4-BE49-F238E27FC236}">
                    <a16:creationId xmlns:a16="http://schemas.microsoft.com/office/drawing/2014/main" id="{B623FC82-4793-E720-4B18-25239369796A}"/>
                  </a:ext>
                </a:extLst>
              </p:cNvPr>
              <p:cNvGrpSpPr/>
              <p:nvPr/>
            </p:nvGrpSpPr>
            <p:grpSpPr>
              <a:xfrm>
                <a:off x="2657061" y="4146145"/>
                <a:ext cx="361950" cy="425450"/>
                <a:chOff x="593725" y="1709738"/>
                <a:chExt cx="361950" cy="425450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6" name="Freeform 5">
                  <a:extLst>
                    <a:ext uri="{FF2B5EF4-FFF2-40B4-BE49-F238E27FC236}">
                      <a16:creationId xmlns:a16="http://schemas.microsoft.com/office/drawing/2014/main" id="{74DD78CC-365E-87CD-AC9E-C62086533C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0088" y="1709738"/>
                  <a:ext cx="136525" cy="19050"/>
                </a:xfrm>
                <a:custGeom>
                  <a:avLst/>
                  <a:gdLst>
                    <a:gd name="T0" fmla="*/ 9 w 137"/>
                    <a:gd name="T1" fmla="*/ 18 h 18"/>
                    <a:gd name="T2" fmla="*/ 127 w 137"/>
                    <a:gd name="T3" fmla="*/ 18 h 18"/>
                    <a:gd name="T4" fmla="*/ 137 w 137"/>
                    <a:gd name="T5" fmla="*/ 9 h 18"/>
                    <a:gd name="T6" fmla="*/ 127 w 137"/>
                    <a:gd name="T7" fmla="*/ 0 h 18"/>
                    <a:gd name="T8" fmla="*/ 9 w 137"/>
                    <a:gd name="T9" fmla="*/ 0 h 18"/>
                    <a:gd name="T10" fmla="*/ 0 w 137"/>
                    <a:gd name="T11" fmla="*/ 9 h 18"/>
                    <a:gd name="T12" fmla="*/ 9 w 137"/>
                    <a:gd name="T13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7" h="18">
                      <a:moveTo>
                        <a:pt x="9" y="18"/>
                      </a:moveTo>
                      <a:cubicBezTo>
                        <a:pt x="127" y="18"/>
                        <a:pt x="127" y="18"/>
                        <a:pt x="127" y="18"/>
                      </a:cubicBezTo>
                      <a:cubicBezTo>
                        <a:pt x="132" y="18"/>
                        <a:pt x="137" y="14"/>
                        <a:pt x="137" y="9"/>
                      </a:cubicBezTo>
                      <a:cubicBezTo>
                        <a:pt x="137" y="4"/>
                        <a:pt x="132" y="0"/>
                        <a:pt x="127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Freeform 6">
                  <a:extLst>
                    <a:ext uri="{FF2B5EF4-FFF2-40B4-BE49-F238E27FC236}">
                      <a16:creationId xmlns:a16="http://schemas.microsoft.com/office/drawing/2014/main" id="{10E003BB-22C2-9A15-9213-B55758019C0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93725" y="1736725"/>
                  <a:ext cx="361950" cy="398463"/>
                </a:xfrm>
                <a:custGeom>
                  <a:avLst/>
                  <a:gdLst>
                    <a:gd name="T0" fmla="*/ 347 w 362"/>
                    <a:gd name="T1" fmla="*/ 337 h 398"/>
                    <a:gd name="T2" fmla="*/ 266 w 362"/>
                    <a:gd name="T3" fmla="*/ 207 h 398"/>
                    <a:gd name="T4" fmla="*/ 266 w 362"/>
                    <a:gd name="T5" fmla="*/ 207 h 398"/>
                    <a:gd name="T6" fmla="*/ 265 w 362"/>
                    <a:gd name="T7" fmla="*/ 205 h 398"/>
                    <a:gd name="T8" fmla="*/ 229 w 362"/>
                    <a:gd name="T9" fmla="*/ 104 h 398"/>
                    <a:gd name="T10" fmla="*/ 229 w 362"/>
                    <a:gd name="T11" fmla="*/ 9 h 398"/>
                    <a:gd name="T12" fmla="*/ 220 w 362"/>
                    <a:gd name="T13" fmla="*/ 0 h 398"/>
                    <a:gd name="T14" fmla="*/ 128 w 362"/>
                    <a:gd name="T15" fmla="*/ 0 h 398"/>
                    <a:gd name="T16" fmla="*/ 119 w 362"/>
                    <a:gd name="T17" fmla="*/ 9 h 398"/>
                    <a:gd name="T18" fmla="*/ 119 w 362"/>
                    <a:gd name="T19" fmla="*/ 104 h 398"/>
                    <a:gd name="T20" fmla="*/ 87 w 362"/>
                    <a:gd name="T21" fmla="*/ 208 h 398"/>
                    <a:gd name="T22" fmla="*/ 87 w 362"/>
                    <a:gd name="T23" fmla="*/ 208 h 398"/>
                    <a:gd name="T24" fmla="*/ 14 w 362"/>
                    <a:gd name="T25" fmla="*/ 337 h 398"/>
                    <a:gd name="T26" fmla="*/ 6 w 362"/>
                    <a:gd name="T27" fmla="*/ 380 h 398"/>
                    <a:gd name="T28" fmla="*/ 50 w 362"/>
                    <a:gd name="T29" fmla="*/ 398 h 398"/>
                    <a:gd name="T30" fmla="*/ 312 w 362"/>
                    <a:gd name="T31" fmla="*/ 398 h 398"/>
                    <a:gd name="T32" fmla="*/ 356 w 362"/>
                    <a:gd name="T33" fmla="*/ 380 h 398"/>
                    <a:gd name="T34" fmla="*/ 347 w 362"/>
                    <a:gd name="T35" fmla="*/ 337 h 398"/>
                    <a:gd name="T36" fmla="*/ 138 w 362"/>
                    <a:gd name="T37" fmla="*/ 104 h 398"/>
                    <a:gd name="T38" fmla="*/ 138 w 362"/>
                    <a:gd name="T39" fmla="*/ 18 h 398"/>
                    <a:gd name="T40" fmla="*/ 211 w 362"/>
                    <a:gd name="T41" fmla="*/ 18 h 398"/>
                    <a:gd name="T42" fmla="*/ 211 w 362"/>
                    <a:gd name="T43" fmla="*/ 104 h 398"/>
                    <a:gd name="T44" fmla="*/ 240 w 362"/>
                    <a:gd name="T45" fmla="*/ 200 h 398"/>
                    <a:gd name="T46" fmla="*/ 233 w 362"/>
                    <a:gd name="T47" fmla="*/ 200 h 398"/>
                    <a:gd name="T48" fmla="*/ 183 w 362"/>
                    <a:gd name="T49" fmla="*/ 214 h 398"/>
                    <a:gd name="T50" fmla="*/ 142 w 362"/>
                    <a:gd name="T51" fmla="*/ 226 h 398"/>
                    <a:gd name="T52" fmla="*/ 104 w 362"/>
                    <a:gd name="T53" fmla="*/ 216 h 398"/>
                    <a:gd name="T54" fmla="*/ 138 w 362"/>
                    <a:gd name="T55" fmla="*/ 104 h 398"/>
                    <a:gd name="T56" fmla="*/ 339 w 362"/>
                    <a:gd name="T57" fmla="*/ 371 h 398"/>
                    <a:gd name="T58" fmla="*/ 312 w 362"/>
                    <a:gd name="T59" fmla="*/ 380 h 398"/>
                    <a:gd name="T60" fmla="*/ 50 w 362"/>
                    <a:gd name="T61" fmla="*/ 380 h 398"/>
                    <a:gd name="T62" fmla="*/ 22 w 362"/>
                    <a:gd name="T63" fmla="*/ 371 h 398"/>
                    <a:gd name="T64" fmla="*/ 30 w 362"/>
                    <a:gd name="T65" fmla="*/ 348 h 398"/>
                    <a:gd name="T66" fmla="*/ 30 w 362"/>
                    <a:gd name="T67" fmla="*/ 347 h 398"/>
                    <a:gd name="T68" fmla="*/ 94 w 362"/>
                    <a:gd name="T69" fmla="*/ 232 h 398"/>
                    <a:gd name="T70" fmla="*/ 142 w 362"/>
                    <a:gd name="T71" fmla="*/ 245 h 398"/>
                    <a:gd name="T72" fmla="*/ 192 w 362"/>
                    <a:gd name="T73" fmla="*/ 231 h 398"/>
                    <a:gd name="T74" fmla="*/ 233 w 362"/>
                    <a:gd name="T75" fmla="*/ 219 h 398"/>
                    <a:gd name="T76" fmla="*/ 253 w 362"/>
                    <a:gd name="T77" fmla="*/ 221 h 398"/>
                    <a:gd name="T78" fmla="*/ 331 w 362"/>
                    <a:gd name="T79" fmla="*/ 347 h 398"/>
                    <a:gd name="T80" fmla="*/ 332 w 362"/>
                    <a:gd name="T81" fmla="*/ 348 h 398"/>
                    <a:gd name="T82" fmla="*/ 339 w 362"/>
                    <a:gd name="T83" fmla="*/ 371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62" h="398">
                      <a:moveTo>
                        <a:pt x="347" y="337"/>
                      </a:moveTo>
                      <a:cubicBezTo>
                        <a:pt x="266" y="207"/>
                        <a:pt x="266" y="207"/>
                        <a:pt x="266" y="207"/>
                      </a:cubicBezTo>
                      <a:cubicBezTo>
                        <a:pt x="266" y="207"/>
                        <a:pt x="266" y="207"/>
                        <a:pt x="266" y="207"/>
                      </a:cubicBezTo>
                      <a:cubicBezTo>
                        <a:pt x="265" y="205"/>
                        <a:pt x="265" y="205"/>
                        <a:pt x="265" y="205"/>
                      </a:cubicBezTo>
                      <a:cubicBezTo>
                        <a:pt x="259" y="197"/>
                        <a:pt x="229" y="146"/>
                        <a:pt x="229" y="104"/>
                      </a:cubicBezTo>
                      <a:cubicBezTo>
                        <a:pt x="229" y="9"/>
                        <a:pt x="229" y="9"/>
                        <a:pt x="229" y="9"/>
                      </a:cubicBezTo>
                      <a:cubicBezTo>
                        <a:pt x="229" y="4"/>
                        <a:pt x="225" y="0"/>
                        <a:pt x="220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3" y="0"/>
                        <a:pt x="119" y="4"/>
                        <a:pt x="119" y="9"/>
                      </a:cubicBezTo>
                      <a:cubicBezTo>
                        <a:pt x="119" y="104"/>
                        <a:pt x="119" y="104"/>
                        <a:pt x="119" y="104"/>
                      </a:cubicBezTo>
                      <a:cubicBezTo>
                        <a:pt x="119" y="149"/>
                        <a:pt x="87" y="206"/>
                        <a:pt x="87" y="208"/>
                      </a:cubicBezTo>
                      <a:cubicBezTo>
                        <a:pt x="87" y="208"/>
                        <a:pt x="87" y="208"/>
                        <a:pt x="87" y="208"/>
                      </a:cubicBezTo>
                      <a:cubicBezTo>
                        <a:pt x="14" y="337"/>
                        <a:pt x="14" y="337"/>
                        <a:pt x="14" y="337"/>
                      </a:cubicBezTo>
                      <a:cubicBezTo>
                        <a:pt x="0" y="358"/>
                        <a:pt x="1" y="372"/>
                        <a:pt x="6" y="380"/>
                      </a:cubicBezTo>
                      <a:cubicBezTo>
                        <a:pt x="10" y="388"/>
                        <a:pt x="21" y="398"/>
                        <a:pt x="50" y="398"/>
                      </a:cubicBezTo>
                      <a:cubicBezTo>
                        <a:pt x="312" y="398"/>
                        <a:pt x="312" y="398"/>
                        <a:pt x="312" y="398"/>
                      </a:cubicBezTo>
                      <a:cubicBezTo>
                        <a:pt x="340" y="398"/>
                        <a:pt x="351" y="388"/>
                        <a:pt x="356" y="380"/>
                      </a:cubicBezTo>
                      <a:cubicBezTo>
                        <a:pt x="360" y="372"/>
                        <a:pt x="362" y="358"/>
                        <a:pt x="347" y="337"/>
                      </a:cubicBezTo>
                      <a:close/>
                      <a:moveTo>
                        <a:pt x="138" y="104"/>
                      </a:moveTo>
                      <a:cubicBezTo>
                        <a:pt x="138" y="18"/>
                        <a:pt x="138" y="18"/>
                        <a:pt x="138" y="18"/>
                      </a:cubicBezTo>
                      <a:cubicBezTo>
                        <a:pt x="211" y="18"/>
                        <a:pt x="211" y="18"/>
                        <a:pt x="211" y="18"/>
                      </a:cubicBezTo>
                      <a:cubicBezTo>
                        <a:pt x="211" y="104"/>
                        <a:pt x="211" y="104"/>
                        <a:pt x="211" y="104"/>
                      </a:cubicBezTo>
                      <a:cubicBezTo>
                        <a:pt x="211" y="139"/>
                        <a:pt x="228" y="178"/>
                        <a:pt x="240" y="200"/>
                      </a:cubicBezTo>
                      <a:cubicBezTo>
                        <a:pt x="238" y="200"/>
                        <a:pt x="235" y="200"/>
                        <a:pt x="233" y="200"/>
                      </a:cubicBezTo>
                      <a:cubicBezTo>
                        <a:pt x="208" y="200"/>
                        <a:pt x="195" y="208"/>
                        <a:pt x="183" y="214"/>
                      </a:cubicBezTo>
                      <a:cubicBezTo>
                        <a:pt x="172" y="221"/>
                        <a:pt x="162" y="226"/>
                        <a:pt x="142" y="226"/>
                      </a:cubicBezTo>
                      <a:cubicBezTo>
                        <a:pt x="123" y="226"/>
                        <a:pt x="114" y="222"/>
                        <a:pt x="104" y="216"/>
                      </a:cubicBezTo>
                      <a:cubicBezTo>
                        <a:pt x="109" y="206"/>
                        <a:pt x="138" y="151"/>
                        <a:pt x="138" y="104"/>
                      </a:cubicBezTo>
                      <a:close/>
                      <a:moveTo>
                        <a:pt x="339" y="371"/>
                      </a:moveTo>
                      <a:cubicBezTo>
                        <a:pt x="336" y="377"/>
                        <a:pt x="326" y="380"/>
                        <a:pt x="312" y="380"/>
                      </a:cubicBezTo>
                      <a:cubicBezTo>
                        <a:pt x="50" y="380"/>
                        <a:pt x="50" y="380"/>
                        <a:pt x="50" y="380"/>
                      </a:cubicBezTo>
                      <a:cubicBezTo>
                        <a:pt x="35" y="380"/>
                        <a:pt x="25" y="377"/>
                        <a:pt x="22" y="371"/>
                      </a:cubicBezTo>
                      <a:cubicBezTo>
                        <a:pt x="20" y="366"/>
                        <a:pt x="23" y="358"/>
                        <a:pt x="30" y="348"/>
                      </a:cubicBezTo>
                      <a:cubicBezTo>
                        <a:pt x="30" y="347"/>
                        <a:pt x="30" y="347"/>
                        <a:pt x="30" y="347"/>
                      </a:cubicBezTo>
                      <a:cubicBezTo>
                        <a:pt x="94" y="232"/>
                        <a:pt x="94" y="232"/>
                        <a:pt x="94" y="232"/>
                      </a:cubicBezTo>
                      <a:cubicBezTo>
                        <a:pt x="106" y="238"/>
                        <a:pt x="119" y="245"/>
                        <a:pt x="142" y="245"/>
                      </a:cubicBezTo>
                      <a:cubicBezTo>
                        <a:pt x="167" y="245"/>
                        <a:pt x="181" y="237"/>
                        <a:pt x="192" y="231"/>
                      </a:cubicBezTo>
                      <a:cubicBezTo>
                        <a:pt x="203" y="224"/>
                        <a:pt x="213" y="219"/>
                        <a:pt x="233" y="219"/>
                      </a:cubicBezTo>
                      <a:cubicBezTo>
                        <a:pt x="240" y="219"/>
                        <a:pt x="247" y="220"/>
                        <a:pt x="253" y="221"/>
                      </a:cubicBezTo>
                      <a:cubicBezTo>
                        <a:pt x="331" y="347"/>
                        <a:pt x="331" y="347"/>
                        <a:pt x="331" y="347"/>
                      </a:cubicBezTo>
                      <a:cubicBezTo>
                        <a:pt x="331" y="347"/>
                        <a:pt x="332" y="348"/>
                        <a:pt x="332" y="348"/>
                      </a:cubicBezTo>
                      <a:cubicBezTo>
                        <a:pt x="339" y="358"/>
                        <a:pt x="342" y="366"/>
                        <a:pt x="339" y="3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4" name="Freeform 72">
                <a:extLst>
                  <a:ext uri="{FF2B5EF4-FFF2-40B4-BE49-F238E27FC236}">
                    <a16:creationId xmlns:a16="http://schemas.microsoft.com/office/drawing/2014/main" id="{AFFBC206-B781-D75A-CF78-F0E5355D1C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188" y="4814067"/>
                <a:ext cx="425450" cy="425450"/>
              </a:xfrm>
              <a:custGeom>
                <a:avLst/>
                <a:gdLst>
                  <a:gd name="T0" fmla="*/ 425 w 425"/>
                  <a:gd name="T1" fmla="*/ 213 h 425"/>
                  <a:gd name="T2" fmla="*/ 0 w 425"/>
                  <a:gd name="T3" fmla="*/ 213 h 425"/>
                  <a:gd name="T4" fmla="*/ 0 w 425"/>
                  <a:gd name="T5" fmla="*/ 219 h 425"/>
                  <a:gd name="T6" fmla="*/ 212 w 425"/>
                  <a:gd name="T7" fmla="*/ 425 h 425"/>
                  <a:gd name="T8" fmla="*/ 425 w 425"/>
                  <a:gd name="T9" fmla="*/ 219 h 425"/>
                  <a:gd name="T10" fmla="*/ 280 w 425"/>
                  <a:gd name="T11" fmla="*/ 210 h 425"/>
                  <a:gd name="T12" fmla="*/ 328 w 425"/>
                  <a:gd name="T13" fmla="*/ 128 h 425"/>
                  <a:gd name="T14" fmla="*/ 280 w 425"/>
                  <a:gd name="T15" fmla="*/ 210 h 425"/>
                  <a:gd name="T16" fmla="*/ 166 w 425"/>
                  <a:gd name="T17" fmla="*/ 147 h 425"/>
                  <a:gd name="T18" fmla="*/ 259 w 425"/>
                  <a:gd name="T19" fmla="*/ 147 h 425"/>
                  <a:gd name="T20" fmla="*/ 163 w 425"/>
                  <a:gd name="T21" fmla="*/ 210 h 425"/>
                  <a:gd name="T22" fmla="*/ 259 w 425"/>
                  <a:gd name="T23" fmla="*/ 279 h 425"/>
                  <a:gd name="T24" fmla="*/ 166 w 425"/>
                  <a:gd name="T25" fmla="*/ 279 h 425"/>
                  <a:gd name="T26" fmla="*/ 262 w 425"/>
                  <a:gd name="T27" fmla="*/ 229 h 425"/>
                  <a:gd name="T28" fmla="*/ 247 w 425"/>
                  <a:gd name="T29" fmla="*/ 26 h 425"/>
                  <a:gd name="T30" fmla="*/ 275 w 425"/>
                  <a:gd name="T31" fmla="*/ 125 h 425"/>
                  <a:gd name="T32" fmla="*/ 212 w 425"/>
                  <a:gd name="T33" fmla="*/ 131 h 425"/>
                  <a:gd name="T34" fmla="*/ 212 w 425"/>
                  <a:gd name="T35" fmla="*/ 19 h 425"/>
                  <a:gd name="T36" fmla="*/ 178 w 425"/>
                  <a:gd name="T37" fmla="*/ 26 h 425"/>
                  <a:gd name="T38" fmla="*/ 103 w 425"/>
                  <a:gd name="T39" fmla="*/ 111 h 425"/>
                  <a:gd name="T40" fmla="*/ 147 w 425"/>
                  <a:gd name="T41" fmla="*/ 143 h 425"/>
                  <a:gd name="T42" fmla="*/ 84 w 425"/>
                  <a:gd name="T43" fmla="*/ 210 h 425"/>
                  <a:gd name="T44" fmla="*/ 147 w 425"/>
                  <a:gd name="T45" fmla="*/ 143 h 425"/>
                  <a:gd name="T46" fmla="*/ 19 w 425"/>
                  <a:gd name="T47" fmla="*/ 210 h 425"/>
                  <a:gd name="T48" fmla="*/ 80 w 425"/>
                  <a:gd name="T49" fmla="*/ 121 h 425"/>
                  <a:gd name="T50" fmla="*/ 66 w 425"/>
                  <a:gd name="T51" fmla="*/ 229 h 425"/>
                  <a:gd name="T52" fmla="*/ 52 w 425"/>
                  <a:gd name="T53" fmla="*/ 321 h 425"/>
                  <a:gd name="T54" fmla="*/ 66 w 425"/>
                  <a:gd name="T55" fmla="*/ 229 h 425"/>
                  <a:gd name="T56" fmla="*/ 144 w 425"/>
                  <a:gd name="T57" fmla="*/ 229 h 425"/>
                  <a:gd name="T58" fmla="*/ 97 w 425"/>
                  <a:gd name="T59" fmla="*/ 297 h 425"/>
                  <a:gd name="T60" fmla="*/ 150 w 425"/>
                  <a:gd name="T61" fmla="*/ 301 h 425"/>
                  <a:gd name="T62" fmla="*/ 103 w 425"/>
                  <a:gd name="T63" fmla="*/ 315 h 425"/>
                  <a:gd name="T64" fmla="*/ 168 w 425"/>
                  <a:gd name="T65" fmla="*/ 297 h 425"/>
                  <a:gd name="T66" fmla="*/ 256 w 425"/>
                  <a:gd name="T67" fmla="*/ 297 h 425"/>
                  <a:gd name="T68" fmla="*/ 168 w 425"/>
                  <a:gd name="T69" fmla="*/ 297 h 425"/>
                  <a:gd name="T70" fmla="*/ 275 w 425"/>
                  <a:gd name="T71" fmla="*/ 301 h 425"/>
                  <a:gd name="T72" fmla="*/ 247 w 425"/>
                  <a:gd name="T73" fmla="*/ 399 h 425"/>
                  <a:gd name="T74" fmla="*/ 280 w 425"/>
                  <a:gd name="T75" fmla="*/ 229 h 425"/>
                  <a:gd name="T76" fmla="*/ 328 w 425"/>
                  <a:gd name="T77" fmla="*/ 297 h 425"/>
                  <a:gd name="T78" fmla="*/ 359 w 425"/>
                  <a:gd name="T79" fmla="*/ 229 h 425"/>
                  <a:gd name="T80" fmla="*/ 373 w 425"/>
                  <a:gd name="T81" fmla="*/ 321 h 425"/>
                  <a:gd name="T82" fmla="*/ 359 w 425"/>
                  <a:gd name="T83" fmla="*/ 229 h 425"/>
                  <a:gd name="T84" fmla="*/ 345 w 425"/>
                  <a:gd name="T85" fmla="*/ 121 h 425"/>
                  <a:gd name="T86" fmla="*/ 406 w 425"/>
                  <a:gd name="T87" fmla="*/ 210 h 425"/>
                  <a:gd name="T88" fmla="*/ 361 w 425"/>
                  <a:gd name="T89" fmla="*/ 89 h 425"/>
                  <a:gd name="T90" fmla="*/ 295 w 425"/>
                  <a:gd name="T91" fmla="*/ 38 h 425"/>
                  <a:gd name="T92" fmla="*/ 129 w 425"/>
                  <a:gd name="T93" fmla="*/ 38 h 425"/>
                  <a:gd name="T94" fmla="*/ 63 w 425"/>
                  <a:gd name="T95" fmla="*/ 89 h 425"/>
                  <a:gd name="T96" fmla="*/ 63 w 425"/>
                  <a:gd name="T97" fmla="*/ 336 h 425"/>
                  <a:gd name="T98" fmla="*/ 129 w 425"/>
                  <a:gd name="T99" fmla="*/ 387 h 425"/>
                  <a:gd name="T100" fmla="*/ 295 w 425"/>
                  <a:gd name="T101" fmla="*/ 387 h 425"/>
                  <a:gd name="T102" fmla="*/ 361 w 425"/>
                  <a:gd name="T103" fmla="*/ 336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5" h="425">
                    <a:moveTo>
                      <a:pt x="424" y="218"/>
                    </a:moveTo>
                    <a:cubicBezTo>
                      <a:pt x="425" y="216"/>
                      <a:pt x="425" y="214"/>
                      <a:pt x="425" y="213"/>
                    </a:cubicBezTo>
                    <a:cubicBezTo>
                      <a:pt x="425" y="95"/>
                      <a:pt x="329" y="0"/>
                      <a:pt x="212" y="0"/>
                    </a:cubicBezTo>
                    <a:cubicBezTo>
                      <a:pt x="95" y="0"/>
                      <a:pt x="0" y="95"/>
                      <a:pt x="0" y="213"/>
                    </a:cubicBezTo>
                    <a:cubicBezTo>
                      <a:pt x="0" y="214"/>
                      <a:pt x="0" y="216"/>
                      <a:pt x="0" y="218"/>
                    </a:cubicBezTo>
                    <a:cubicBezTo>
                      <a:pt x="0" y="218"/>
                      <a:pt x="0" y="219"/>
                      <a:pt x="0" y="219"/>
                    </a:cubicBezTo>
                    <a:cubicBezTo>
                      <a:pt x="0" y="220"/>
                      <a:pt x="0" y="220"/>
                      <a:pt x="0" y="221"/>
                    </a:cubicBezTo>
                    <a:cubicBezTo>
                      <a:pt x="4" y="334"/>
                      <a:pt x="98" y="425"/>
                      <a:pt x="212" y="425"/>
                    </a:cubicBezTo>
                    <a:cubicBezTo>
                      <a:pt x="326" y="425"/>
                      <a:pt x="420" y="334"/>
                      <a:pt x="424" y="221"/>
                    </a:cubicBezTo>
                    <a:cubicBezTo>
                      <a:pt x="425" y="220"/>
                      <a:pt x="425" y="220"/>
                      <a:pt x="425" y="219"/>
                    </a:cubicBezTo>
                    <a:cubicBezTo>
                      <a:pt x="425" y="219"/>
                      <a:pt x="425" y="218"/>
                      <a:pt x="424" y="218"/>
                    </a:cubicBezTo>
                    <a:close/>
                    <a:moveTo>
                      <a:pt x="280" y="210"/>
                    </a:moveTo>
                    <a:cubicBezTo>
                      <a:pt x="280" y="187"/>
                      <a:pt x="279" y="165"/>
                      <a:pt x="277" y="143"/>
                    </a:cubicBezTo>
                    <a:cubicBezTo>
                      <a:pt x="295" y="140"/>
                      <a:pt x="312" y="135"/>
                      <a:pt x="328" y="128"/>
                    </a:cubicBezTo>
                    <a:cubicBezTo>
                      <a:pt x="336" y="153"/>
                      <a:pt x="340" y="181"/>
                      <a:pt x="340" y="210"/>
                    </a:cubicBezTo>
                    <a:lnTo>
                      <a:pt x="280" y="210"/>
                    </a:lnTo>
                    <a:close/>
                    <a:moveTo>
                      <a:pt x="163" y="210"/>
                    </a:moveTo>
                    <a:cubicBezTo>
                      <a:pt x="163" y="187"/>
                      <a:pt x="164" y="166"/>
                      <a:pt x="166" y="147"/>
                    </a:cubicBezTo>
                    <a:cubicBezTo>
                      <a:pt x="181" y="149"/>
                      <a:pt x="196" y="150"/>
                      <a:pt x="212" y="150"/>
                    </a:cubicBezTo>
                    <a:cubicBezTo>
                      <a:pt x="228" y="150"/>
                      <a:pt x="244" y="149"/>
                      <a:pt x="259" y="147"/>
                    </a:cubicBezTo>
                    <a:cubicBezTo>
                      <a:pt x="261" y="166"/>
                      <a:pt x="262" y="187"/>
                      <a:pt x="262" y="210"/>
                    </a:cubicBezTo>
                    <a:lnTo>
                      <a:pt x="163" y="210"/>
                    </a:lnTo>
                    <a:close/>
                    <a:moveTo>
                      <a:pt x="262" y="229"/>
                    </a:moveTo>
                    <a:cubicBezTo>
                      <a:pt x="261" y="246"/>
                      <a:pt x="260" y="263"/>
                      <a:pt x="259" y="279"/>
                    </a:cubicBezTo>
                    <a:cubicBezTo>
                      <a:pt x="244" y="276"/>
                      <a:pt x="228" y="275"/>
                      <a:pt x="212" y="275"/>
                    </a:cubicBezTo>
                    <a:cubicBezTo>
                      <a:pt x="196" y="275"/>
                      <a:pt x="181" y="276"/>
                      <a:pt x="166" y="279"/>
                    </a:cubicBezTo>
                    <a:cubicBezTo>
                      <a:pt x="164" y="263"/>
                      <a:pt x="163" y="246"/>
                      <a:pt x="163" y="229"/>
                    </a:cubicBezTo>
                    <a:lnTo>
                      <a:pt x="262" y="229"/>
                    </a:lnTo>
                    <a:close/>
                    <a:moveTo>
                      <a:pt x="275" y="125"/>
                    </a:moveTo>
                    <a:cubicBezTo>
                      <a:pt x="269" y="84"/>
                      <a:pt x="260" y="49"/>
                      <a:pt x="247" y="26"/>
                    </a:cubicBezTo>
                    <a:cubicBezTo>
                      <a:pt x="278" y="39"/>
                      <a:pt x="304" y="70"/>
                      <a:pt x="321" y="111"/>
                    </a:cubicBezTo>
                    <a:cubicBezTo>
                      <a:pt x="307" y="116"/>
                      <a:pt x="291" y="121"/>
                      <a:pt x="275" y="125"/>
                    </a:cubicBezTo>
                    <a:close/>
                    <a:moveTo>
                      <a:pt x="256" y="128"/>
                    </a:moveTo>
                    <a:cubicBezTo>
                      <a:pt x="242" y="130"/>
                      <a:pt x="227" y="131"/>
                      <a:pt x="212" y="131"/>
                    </a:cubicBezTo>
                    <a:cubicBezTo>
                      <a:pt x="197" y="131"/>
                      <a:pt x="182" y="130"/>
                      <a:pt x="168" y="128"/>
                    </a:cubicBezTo>
                    <a:cubicBezTo>
                      <a:pt x="177" y="59"/>
                      <a:pt x="197" y="19"/>
                      <a:pt x="212" y="19"/>
                    </a:cubicBezTo>
                    <a:cubicBezTo>
                      <a:pt x="227" y="19"/>
                      <a:pt x="247" y="59"/>
                      <a:pt x="256" y="128"/>
                    </a:cubicBezTo>
                    <a:close/>
                    <a:moveTo>
                      <a:pt x="178" y="26"/>
                    </a:moveTo>
                    <a:cubicBezTo>
                      <a:pt x="164" y="49"/>
                      <a:pt x="155" y="84"/>
                      <a:pt x="150" y="125"/>
                    </a:cubicBezTo>
                    <a:cubicBezTo>
                      <a:pt x="133" y="121"/>
                      <a:pt x="118" y="116"/>
                      <a:pt x="103" y="111"/>
                    </a:cubicBezTo>
                    <a:cubicBezTo>
                      <a:pt x="120" y="70"/>
                      <a:pt x="146" y="39"/>
                      <a:pt x="178" y="26"/>
                    </a:cubicBezTo>
                    <a:close/>
                    <a:moveTo>
                      <a:pt x="147" y="143"/>
                    </a:moveTo>
                    <a:cubicBezTo>
                      <a:pt x="145" y="165"/>
                      <a:pt x="144" y="187"/>
                      <a:pt x="144" y="210"/>
                    </a:cubicBezTo>
                    <a:cubicBezTo>
                      <a:pt x="84" y="210"/>
                      <a:pt x="84" y="210"/>
                      <a:pt x="84" y="210"/>
                    </a:cubicBezTo>
                    <a:cubicBezTo>
                      <a:pt x="84" y="181"/>
                      <a:pt x="89" y="153"/>
                      <a:pt x="97" y="128"/>
                    </a:cubicBezTo>
                    <a:cubicBezTo>
                      <a:pt x="113" y="135"/>
                      <a:pt x="130" y="140"/>
                      <a:pt x="147" y="143"/>
                    </a:cubicBezTo>
                    <a:close/>
                    <a:moveTo>
                      <a:pt x="65" y="210"/>
                    </a:moveTo>
                    <a:cubicBezTo>
                      <a:pt x="19" y="210"/>
                      <a:pt x="19" y="210"/>
                      <a:pt x="19" y="210"/>
                    </a:cubicBezTo>
                    <a:cubicBezTo>
                      <a:pt x="19" y="171"/>
                      <a:pt x="31" y="134"/>
                      <a:pt x="52" y="104"/>
                    </a:cubicBezTo>
                    <a:cubicBezTo>
                      <a:pt x="61" y="110"/>
                      <a:pt x="70" y="116"/>
                      <a:pt x="80" y="121"/>
                    </a:cubicBezTo>
                    <a:cubicBezTo>
                      <a:pt x="71" y="148"/>
                      <a:pt x="66" y="178"/>
                      <a:pt x="65" y="210"/>
                    </a:cubicBezTo>
                    <a:close/>
                    <a:moveTo>
                      <a:pt x="66" y="229"/>
                    </a:moveTo>
                    <a:cubicBezTo>
                      <a:pt x="67" y="256"/>
                      <a:pt x="72" y="281"/>
                      <a:pt x="80" y="305"/>
                    </a:cubicBezTo>
                    <a:cubicBezTo>
                      <a:pt x="70" y="310"/>
                      <a:pt x="61" y="315"/>
                      <a:pt x="52" y="321"/>
                    </a:cubicBezTo>
                    <a:cubicBezTo>
                      <a:pt x="34" y="294"/>
                      <a:pt x="22" y="263"/>
                      <a:pt x="19" y="229"/>
                    </a:cubicBezTo>
                    <a:lnTo>
                      <a:pt x="66" y="229"/>
                    </a:lnTo>
                    <a:close/>
                    <a:moveTo>
                      <a:pt x="84" y="229"/>
                    </a:moveTo>
                    <a:cubicBezTo>
                      <a:pt x="144" y="229"/>
                      <a:pt x="144" y="229"/>
                      <a:pt x="144" y="229"/>
                    </a:cubicBezTo>
                    <a:cubicBezTo>
                      <a:pt x="144" y="247"/>
                      <a:pt x="146" y="265"/>
                      <a:pt x="147" y="282"/>
                    </a:cubicBezTo>
                    <a:cubicBezTo>
                      <a:pt x="130" y="285"/>
                      <a:pt x="113" y="290"/>
                      <a:pt x="97" y="297"/>
                    </a:cubicBezTo>
                    <a:cubicBezTo>
                      <a:pt x="90" y="276"/>
                      <a:pt x="86" y="253"/>
                      <a:pt x="84" y="229"/>
                    </a:cubicBezTo>
                    <a:close/>
                    <a:moveTo>
                      <a:pt x="150" y="301"/>
                    </a:moveTo>
                    <a:cubicBezTo>
                      <a:pt x="155" y="341"/>
                      <a:pt x="164" y="377"/>
                      <a:pt x="178" y="399"/>
                    </a:cubicBezTo>
                    <a:cubicBezTo>
                      <a:pt x="146" y="386"/>
                      <a:pt x="120" y="355"/>
                      <a:pt x="103" y="315"/>
                    </a:cubicBezTo>
                    <a:cubicBezTo>
                      <a:pt x="118" y="309"/>
                      <a:pt x="133" y="304"/>
                      <a:pt x="150" y="301"/>
                    </a:cubicBezTo>
                    <a:close/>
                    <a:moveTo>
                      <a:pt x="168" y="297"/>
                    </a:moveTo>
                    <a:cubicBezTo>
                      <a:pt x="182" y="295"/>
                      <a:pt x="197" y="294"/>
                      <a:pt x="212" y="294"/>
                    </a:cubicBezTo>
                    <a:cubicBezTo>
                      <a:pt x="227" y="294"/>
                      <a:pt x="242" y="295"/>
                      <a:pt x="256" y="297"/>
                    </a:cubicBezTo>
                    <a:cubicBezTo>
                      <a:pt x="247" y="366"/>
                      <a:pt x="227" y="406"/>
                      <a:pt x="212" y="406"/>
                    </a:cubicBezTo>
                    <a:cubicBezTo>
                      <a:pt x="197" y="406"/>
                      <a:pt x="177" y="366"/>
                      <a:pt x="168" y="297"/>
                    </a:cubicBezTo>
                    <a:close/>
                    <a:moveTo>
                      <a:pt x="247" y="399"/>
                    </a:moveTo>
                    <a:cubicBezTo>
                      <a:pt x="260" y="377"/>
                      <a:pt x="269" y="341"/>
                      <a:pt x="275" y="301"/>
                    </a:cubicBezTo>
                    <a:cubicBezTo>
                      <a:pt x="291" y="304"/>
                      <a:pt x="307" y="309"/>
                      <a:pt x="321" y="315"/>
                    </a:cubicBezTo>
                    <a:cubicBezTo>
                      <a:pt x="304" y="355"/>
                      <a:pt x="278" y="386"/>
                      <a:pt x="247" y="399"/>
                    </a:cubicBezTo>
                    <a:close/>
                    <a:moveTo>
                      <a:pt x="277" y="282"/>
                    </a:moveTo>
                    <a:cubicBezTo>
                      <a:pt x="279" y="265"/>
                      <a:pt x="280" y="247"/>
                      <a:pt x="280" y="229"/>
                    </a:cubicBezTo>
                    <a:cubicBezTo>
                      <a:pt x="340" y="229"/>
                      <a:pt x="340" y="229"/>
                      <a:pt x="340" y="229"/>
                    </a:cubicBezTo>
                    <a:cubicBezTo>
                      <a:pt x="339" y="253"/>
                      <a:pt x="334" y="276"/>
                      <a:pt x="328" y="297"/>
                    </a:cubicBezTo>
                    <a:cubicBezTo>
                      <a:pt x="312" y="290"/>
                      <a:pt x="295" y="285"/>
                      <a:pt x="277" y="282"/>
                    </a:cubicBezTo>
                    <a:close/>
                    <a:moveTo>
                      <a:pt x="359" y="229"/>
                    </a:moveTo>
                    <a:cubicBezTo>
                      <a:pt x="405" y="229"/>
                      <a:pt x="405" y="229"/>
                      <a:pt x="405" y="229"/>
                    </a:cubicBezTo>
                    <a:cubicBezTo>
                      <a:pt x="402" y="263"/>
                      <a:pt x="391" y="294"/>
                      <a:pt x="373" y="321"/>
                    </a:cubicBezTo>
                    <a:cubicBezTo>
                      <a:pt x="364" y="315"/>
                      <a:pt x="354" y="310"/>
                      <a:pt x="345" y="305"/>
                    </a:cubicBezTo>
                    <a:cubicBezTo>
                      <a:pt x="352" y="281"/>
                      <a:pt x="357" y="256"/>
                      <a:pt x="359" y="229"/>
                    </a:cubicBezTo>
                    <a:close/>
                    <a:moveTo>
                      <a:pt x="359" y="210"/>
                    </a:moveTo>
                    <a:cubicBezTo>
                      <a:pt x="359" y="178"/>
                      <a:pt x="354" y="148"/>
                      <a:pt x="345" y="121"/>
                    </a:cubicBezTo>
                    <a:cubicBezTo>
                      <a:pt x="354" y="116"/>
                      <a:pt x="364" y="110"/>
                      <a:pt x="373" y="104"/>
                    </a:cubicBezTo>
                    <a:cubicBezTo>
                      <a:pt x="393" y="134"/>
                      <a:pt x="405" y="171"/>
                      <a:pt x="406" y="210"/>
                    </a:cubicBezTo>
                    <a:lnTo>
                      <a:pt x="359" y="210"/>
                    </a:lnTo>
                    <a:close/>
                    <a:moveTo>
                      <a:pt x="361" y="89"/>
                    </a:moveTo>
                    <a:cubicBezTo>
                      <a:pt x="354" y="94"/>
                      <a:pt x="346" y="99"/>
                      <a:pt x="338" y="103"/>
                    </a:cubicBezTo>
                    <a:cubicBezTo>
                      <a:pt x="327" y="77"/>
                      <a:pt x="313" y="55"/>
                      <a:pt x="295" y="38"/>
                    </a:cubicBezTo>
                    <a:cubicBezTo>
                      <a:pt x="321" y="50"/>
                      <a:pt x="343" y="68"/>
                      <a:pt x="361" y="89"/>
                    </a:cubicBezTo>
                    <a:close/>
                    <a:moveTo>
                      <a:pt x="129" y="38"/>
                    </a:moveTo>
                    <a:cubicBezTo>
                      <a:pt x="112" y="55"/>
                      <a:pt x="97" y="77"/>
                      <a:pt x="86" y="103"/>
                    </a:cubicBezTo>
                    <a:cubicBezTo>
                      <a:pt x="78" y="99"/>
                      <a:pt x="70" y="94"/>
                      <a:pt x="63" y="89"/>
                    </a:cubicBezTo>
                    <a:cubicBezTo>
                      <a:pt x="81" y="68"/>
                      <a:pt x="103" y="50"/>
                      <a:pt x="129" y="38"/>
                    </a:cubicBezTo>
                    <a:close/>
                    <a:moveTo>
                      <a:pt x="63" y="336"/>
                    </a:moveTo>
                    <a:cubicBezTo>
                      <a:pt x="70" y="331"/>
                      <a:pt x="78" y="327"/>
                      <a:pt x="86" y="322"/>
                    </a:cubicBezTo>
                    <a:cubicBezTo>
                      <a:pt x="97" y="348"/>
                      <a:pt x="112" y="370"/>
                      <a:pt x="129" y="387"/>
                    </a:cubicBezTo>
                    <a:cubicBezTo>
                      <a:pt x="103" y="375"/>
                      <a:pt x="81" y="358"/>
                      <a:pt x="63" y="336"/>
                    </a:cubicBezTo>
                    <a:close/>
                    <a:moveTo>
                      <a:pt x="295" y="387"/>
                    </a:moveTo>
                    <a:cubicBezTo>
                      <a:pt x="313" y="370"/>
                      <a:pt x="327" y="348"/>
                      <a:pt x="338" y="322"/>
                    </a:cubicBezTo>
                    <a:cubicBezTo>
                      <a:pt x="346" y="327"/>
                      <a:pt x="354" y="331"/>
                      <a:pt x="361" y="336"/>
                    </a:cubicBezTo>
                    <a:cubicBezTo>
                      <a:pt x="343" y="358"/>
                      <a:pt x="321" y="375"/>
                      <a:pt x="295" y="38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35" name="Group 163">
                <a:extLst>
                  <a:ext uri="{FF2B5EF4-FFF2-40B4-BE49-F238E27FC236}">
                    <a16:creationId xmlns:a16="http://schemas.microsoft.com/office/drawing/2014/main" id="{D3743149-C6D1-5177-E4F0-2729285D2D68}"/>
                  </a:ext>
                </a:extLst>
              </p:cNvPr>
              <p:cNvGrpSpPr/>
              <p:nvPr/>
            </p:nvGrpSpPr>
            <p:grpSpPr>
              <a:xfrm>
                <a:off x="5798776" y="4132753"/>
                <a:ext cx="423863" cy="425451"/>
                <a:chOff x="595313" y="3073400"/>
                <a:chExt cx="423863" cy="425451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4" name="Freeform 83">
                  <a:extLst>
                    <a:ext uri="{FF2B5EF4-FFF2-40B4-BE49-F238E27FC236}">
                      <a16:creationId xmlns:a16="http://schemas.microsoft.com/office/drawing/2014/main" id="{C131D783-A104-C28D-173B-D9346AF5CDA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95313" y="3113088"/>
                  <a:ext cx="385763" cy="385763"/>
                </a:xfrm>
                <a:custGeom>
                  <a:avLst/>
                  <a:gdLst>
                    <a:gd name="T0" fmla="*/ 376 w 386"/>
                    <a:gd name="T1" fmla="*/ 184 h 386"/>
                    <a:gd name="T2" fmla="*/ 202 w 386"/>
                    <a:gd name="T3" fmla="*/ 184 h 386"/>
                    <a:gd name="T4" fmla="*/ 202 w 386"/>
                    <a:gd name="T5" fmla="*/ 10 h 386"/>
                    <a:gd name="T6" fmla="*/ 193 w 386"/>
                    <a:gd name="T7" fmla="*/ 0 h 386"/>
                    <a:gd name="T8" fmla="*/ 0 w 386"/>
                    <a:gd name="T9" fmla="*/ 193 h 386"/>
                    <a:gd name="T10" fmla="*/ 193 w 386"/>
                    <a:gd name="T11" fmla="*/ 386 h 386"/>
                    <a:gd name="T12" fmla="*/ 328 w 386"/>
                    <a:gd name="T13" fmla="*/ 329 h 386"/>
                    <a:gd name="T14" fmla="*/ 386 w 386"/>
                    <a:gd name="T15" fmla="*/ 193 h 386"/>
                    <a:gd name="T16" fmla="*/ 376 w 386"/>
                    <a:gd name="T17" fmla="*/ 184 h 386"/>
                    <a:gd name="T18" fmla="*/ 193 w 386"/>
                    <a:gd name="T19" fmla="*/ 367 h 386"/>
                    <a:gd name="T20" fmla="*/ 19 w 386"/>
                    <a:gd name="T21" fmla="*/ 193 h 386"/>
                    <a:gd name="T22" fmla="*/ 183 w 386"/>
                    <a:gd name="T23" fmla="*/ 19 h 386"/>
                    <a:gd name="T24" fmla="*/ 183 w 386"/>
                    <a:gd name="T25" fmla="*/ 193 h 386"/>
                    <a:gd name="T26" fmla="*/ 193 w 386"/>
                    <a:gd name="T27" fmla="*/ 203 h 386"/>
                    <a:gd name="T28" fmla="*/ 367 w 386"/>
                    <a:gd name="T29" fmla="*/ 203 h 386"/>
                    <a:gd name="T30" fmla="*/ 193 w 386"/>
                    <a:gd name="T31" fmla="*/ 367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86" h="386">
                      <a:moveTo>
                        <a:pt x="376" y="184"/>
                      </a:moveTo>
                      <a:cubicBezTo>
                        <a:pt x="202" y="184"/>
                        <a:pt x="202" y="184"/>
                        <a:pt x="202" y="184"/>
                      </a:cubicBezTo>
                      <a:cubicBezTo>
                        <a:pt x="202" y="10"/>
                        <a:pt x="202" y="10"/>
                        <a:pt x="202" y="10"/>
                      </a:cubicBezTo>
                      <a:cubicBezTo>
                        <a:pt x="202" y="5"/>
                        <a:pt x="198" y="0"/>
                        <a:pt x="193" y="0"/>
                      </a:cubicBezTo>
                      <a:cubicBezTo>
                        <a:pt x="87" y="0"/>
                        <a:pt x="0" y="87"/>
                        <a:pt x="0" y="193"/>
                      </a:cubicBezTo>
                      <a:cubicBezTo>
                        <a:pt x="0" y="303"/>
                        <a:pt x="83" y="386"/>
                        <a:pt x="193" y="386"/>
                      </a:cubicBezTo>
                      <a:cubicBezTo>
                        <a:pt x="242" y="386"/>
                        <a:pt x="291" y="365"/>
                        <a:pt x="328" y="329"/>
                      </a:cubicBezTo>
                      <a:cubicBezTo>
                        <a:pt x="365" y="292"/>
                        <a:pt x="386" y="244"/>
                        <a:pt x="386" y="193"/>
                      </a:cubicBezTo>
                      <a:cubicBezTo>
                        <a:pt x="386" y="188"/>
                        <a:pt x="381" y="184"/>
                        <a:pt x="376" y="184"/>
                      </a:cubicBezTo>
                      <a:close/>
                      <a:moveTo>
                        <a:pt x="193" y="367"/>
                      </a:moveTo>
                      <a:cubicBezTo>
                        <a:pt x="94" y="367"/>
                        <a:pt x="19" y="292"/>
                        <a:pt x="19" y="193"/>
                      </a:cubicBezTo>
                      <a:cubicBezTo>
                        <a:pt x="19" y="100"/>
                        <a:pt x="92" y="24"/>
                        <a:pt x="183" y="19"/>
                      </a:cubicBezTo>
                      <a:cubicBezTo>
                        <a:pt x="183" y="193"/>
                        <a:pt x="183" y="193"/>
                        <a:pt x="183" y="193"/>
                      </a:cubicBezTo>
                      <a:cubicBezTo>
                        <a:pt x="183" y="199"/>
                        <a:pt x="188" y="203"/>
                        <a:pt x="193" y="203"/>
                      </a:cubicBezTo>
                      <a:cubicBezTo>
                        <a:pt x="367" y="203"/>
                        <a:pt x="367" y="203"/>
                        <a:pt x="367" y="203"/>
                      </a:cubicBezTo>
                      <a:cubicBezTo>
                        <a:pt x="361" y="292"/>
                        <a:pt x="283" y="367"/>
                        <a:pt x="193" y="3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Freeform 84">
                  <a:extLst>
                    <a:ext uri="{FF2B5EF4-FFF2-40B4-BE49-F238E27FC236}">
                      <a16:creationId xmlns:a16="http://schemas.microsoft.com/office/drawing/2014/main" id="{9EA4F4B2-BE34-346D-FFF9-7A7608D4B7F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17563" y="3073400"/>
                  <a:ext cx="201613" cy="203200"/>
                </a:xfrm>
                <a:custGeom>
                  <a:avLst/>
                  <a:gdLst>
                    <a:gd name="T0" fmla="*/ 9 w 202"/>
                    <a:gd name="T1" fmla="*/ 0 h 203"/>
                    <a:gd name="T2" fmla="*/ 0 w 202"/>
                    <a:gd name="T3" fmla="*/ 10 h 203"/>
                    <a:gd name="T4" fmla="*/ 0 w 202"/>
                    <a:gd name="T5" fmla="*/ 193 h 203"/>
                    <a:gd name="T6" fmla="*/ 9 w 202"/>
                    <a:gd name="T7" fmla="*/ 203 h 203"/>
                    <a:gd name="T8" fmla="*/ 193 w 202"/>
                    <a:gd name="T9" fmla="*/ 203 h 203"/>
                    <a:gd name="T10" fmla="*/ 202 w 202"/>
                    <a:gd name="T11" fmla="*/ 194 h 203"/>
                    <a:gd name="T12" fmla="*/ 202 w 202"/>
                    <a:gd name="T13" fmla="*/ 193 h 203"/>
                    <a:gd name="T14" fmla="*/ 9 w 202"/>
                    <a:gd name="T15" fmla="*/ 0 h 203"/>
                    <a:gd name="T16" fmla="*/ 19 w 202"/>
                    <a:gd name="T17" fmla="*/ 184 h 203"/>
                    <a:gd name="T18" fmla="*/ 19 w 202"/>
                    <a:gd name="T19" fmla="*/ 19 h 203"/>
                    <a:gd name="T20" fmla="*/ 183 w 202"/>
                    <a:gd name="T21" fmla="*/ 184 h 203"/>
                    <a:gd name="T22" fmla="*/ 19 w 202"/>
                    <a:gd name="T23" fmla="*/ 184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2" h="203">
                      <a:moveTo>
                        <a:pt x="9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93"/>
                        <a:pt x="0" y="193"/>
                        <a:pt x="0" y="193"/>
                      </a:cubicBezTo>
                      <a:cubicBezTo>
                        <a:pt x="0" y="198"/>
                        <a:pt x="4" y="203"/>
                        <a:pt x="9" y="203"/>
                      </a:cubicBezTo>
                      <a:cubicBezTo>
                        <a:pt x="193" y="203"/>
                        <a:pt x="193" y="203"/>
                        <a:pt x="193" y="203"/>
                      </a:cubicBezTo>
                      <a:cubicBezTo>
                        <a:pt x="198" y="203"/>
                        <a:pt x="202" y="199"/>
                        <a:pt x="202" y="194"/>
                      </a:cubicBezTo>
                      <a:cubicBezTo>
                        <a:pt x="202" y="193"/>
                        <a:pt x="202" y="193"/>
                        <a:pt x="202" y="193"/>
                      </a:cubicBezTo>
                      <a:cubicBezTo>
                        <a:pt x="202" y="87"/>
                        <a:pt x="115" y="0"/>
                        <a:pt x="9" y="0"/>
                      </a:cubicBezTo>
                      <a:close/>
                      <a:moveTo>
                        <a:pt x="19" y="184"/>
                      </a:move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107" y="24"/>
                        <a:pt x="178" y="95"/>
                        <a:pt x="183" y="184"/>
                      </a:cubicBezTo>
                      <a:lnTo>
                        <a:pt x="19" y="1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6" name="Group 164">
                <a:extLst>
                  <a:ext uri="{FF2B5EF4-FFF2-40B4-BE49-F238E27FC236}">
                    <a16:creationId xmlns:a16="http://schemas.microsoft.com/office/drawing/2014/main" id="{A4C91C03-1E66-5822-9CBA-B802200763FE}"/>
                  </a:ext>
                </a:extLst>
              </p:cNvPr>
              <p:cNvGrpSpPr/>
              <p:nvPr/>
            </p:nvGrpSpPr>
            <p:grpSpPr>
              <a:xfrm>
                <a:off x="4159871" y="4133030"/>
                <a:ext cx="417513" cy="425450"/>
                <a:chOff x="585788" y="2392363"/>
                <a:chExt cx="417513" cy="425450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2" name="Freeform 110">
                  <a:extLst>
                    <a:ext uri="{FF2B5EF4-FFF2-40B4-BE49-F238E27FC236}">
                      <a16:creationId xmlns:a16="http://schemas.microsoft.com/office/drawing/2014/main" id="{CA44C234-EBEC-AA88-DAB6-502B1FC11F8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5788" y="2392363"/>
                  <a:ext cx="417513" cy="425450"/>
                </a:xfrm>
                <a:custGeom>
                  <a:avLst/>
                  <a:gdLst>
                    <a:gd name="T0" fmla="*/ 400 w 417"/>
                    <a:gd name="T1" fmla="*/ 106 h 425"/>
                    <a:gd name="T2" fmla="*/ 284 w 417"/>
                    <a:gd name="T3" fmla="*/ 83 h 425"/>
                    <a:gd name="T4" fmla="*/ 133 w 417"/>
                    <a:gd name="T5" fmla="*/ 83 h 425"/>
                    <a:gd name="T6" fmla="*/ 17 w 417"/>
                    <a:gd name="T7" fmla="*/ 106 h 425"/>
                    <a:gd name="T8" fmla="*/ 17 w 417"/>
                    <a:gd name="T9" fmla="*/ 319 h 425"/>
                    <a:gd name="T10" fmla="*/ 86 w 417"/>
                    <a:gd name="T11" fmla="*/ 347 h 425"/>
                    <a:gd name="T12" fmla="*/ 208 w 417"/>
                    <a:gd name="T13" fmla="*/ 425 h 425"/>
                    <a:gd name="T14" fmla="*/ 331 w 417"/>
                    <a:gd name="T15" fmla="*/ 347 h 425"/>
                    <a:gd name="T16" fmla="*/ 400 w 417"/>
                    <a:gd name="T17" fmla="*/ 319 h 425"/>
                    <a:gd name="T18" fmla="*/ 331 w 417"/>
                    <a:gd name="T19" fmla="*/ 96 h 425"/>
                    <a:gd name="T20" fmla="*/ 349 w 417"/>
                    <a:gd name="T21" fmla="*/ 199 h 425"/>
                    <a:gd name="T22" fmla="*/ 289 w 417"/>
                    <a:gd name="T23" fmla="*/ 101 h 425"/>
                    <a:gd name="T24" fmla="*/ 246 w 417"/>
                    <a:gd name="T25" fmla="*/ 278 h 425"/>
                    <a:gd name="T26" fmla="*/ 170 w 417"/>
                    <a:gd name="T27" fmla="*/ 278 h 425"/>
                    <a:gd name="T28" fmla="*/ 133 w 417"/>
                    <a:gd name="T29" fmla="*/ 212 h 425"/>
                    <a:gd name="T30" fmla="*/ 170 w 417"/>
                    <a:gd name="T31" fmla="*/ 147 h 425"/>
                    <a:gd name="T32" fmla="*/ 246 w 417"/>
                    <a:gd name="T33" fmla="*/ 147 h 425"/>
                    <a:gd name="T34" fmla="*/ 284 w 417"/>
                    <a:gd name="T35" fmla="*/ 212 h 425"/>
                    <a:gd name="T36" fmla="*/ 246 w 417"/>
                    <a:gd name="T37" fmla="*/ 278 h 425"/>
                    <a:gd name="T38" fmla="*/ 271 w 417"/>
                    <a:gd name="T39" fmla="*/ 320 h 425"/>
                    <a:gd name="T40" fmla="*/ 256 w 417"/>
                    <a:gd name="T41" fmla="*/ 294 h 425"/>
                    <a:gd name="T42" fmla="*/ 185 w 417"/>
                    <a:gd name="T43" fmla="*/ 307 h 425"/>
                    <a:gd name="T44" fmla="*/ 137 w 417"/>
                    <a:gd name="T45" fmla="*/ 280 h 425"/>
                    <a:gd name="T46" fmla="*/ 185 w 417"/>
                    <a:gd name="T47" fmla="*/ 307 h 425"/>
                    <a:gd name="T48" fmla="*/ 81 w 417"/>
                    <a:gd name="T49" fmla="*/ 212 h 425"/>
                    <a:gd name="T50" fmla="*/ 114 w 417"/>
                    <a:gd name="T51" fmla="*/ 212 h 425"/>
                    <a:gd name="T52" fmla="*/ 137 w 417"/>
                    <a:gd name="T53" fmla="*/ 145 h 425"/>
                    <a:gd name="T54" fmla="*/ 185 w 417"/>
                    <a:gd name="T55" fmla="*/ 117 h 425"/>
                    <a:gd name="T56" fmla="*/ 137 w 417"/>
                    <a:gd name="T57" fmla="*/ 145 h 425"/>
                    <a:gd name="T58" fmla="*/ 271 w 417"/>
                    <a:gd name="T59" fmla="*/ 105 h 425"/>
                    <a:gd name="T60" fmla="*/ 256 w 417"/>
                    <a:gd name="T61" fmla="*/ 130 h 425"/>
                    <a:gd name="T62" fmla="*/ 302 w 417"/>
                    <a:gd name="T63" fmla="*/ 184 h 425"/>
                    <a:gd name="T64" fmla="*/ 302 w 417"/>
                    <a:gd name="T65" fmla="*/ 241 h 425"/>
                    <a:gd name="T66" fmla="*/ 302 w 417"/>
                    <a:gd name="T67" fmla="*/ 184 h 425"/>
                    <a:gd name="T68" fmla="*/ 266 w 417"/>
                    <a:gd name="T69" fmla="*/ 87 h 425"/>
                    <a:gd name="T70" fmla="*/ 151 w 417"/>
                    <a:gd name="T71" fmla="*/ 87 h 425"/>
                    <a:gd name="T72" fmla="*/ 33 w 417"/>
                    <a:gd name="T73" fmla="*/ 115 h 425"/>
                    <a:gd name="T74" fmla="*/ 128 w 417"/>
                    <a:gd name="T75" fmla="*/ 101 h 425"/>
                    <a:gd name="T76" fmla="*/ 68 w 417"/>
                    <a:gd name="T77" fmla="*/ 199 h 425"/>
                    <a:gd name="T78" fmla="*/ 86 w 417"/>
                    <a:gd name="T79" fmla="*/ 328 h 425"/>
                    <a:gd name="T80" fmla="*/ 33 w 417"/>
                    <a:gd name="T81" fmla="*/ 309 h 425"/>
                    <a:gd name="T82" fmla="*/ 117 w 417"/>
                    <a:gd name="T83" fmla="*/ 266 h 425"/>
                    <a:gd name="T84" fmla="*/ 86 w 417"/>
                    <a:gd name="T85" fmla="*/ 328 h 425"/>
                    <a:gd name="T86" fmla="*/ 151 w 417"/>
                    <a:gd name="T87" fmla="*/ 338 h 425"/>
                    <a:gd name="T88" fmla="*/ 266 w 417"/>
                    <a:gd name="T89" fmla="*/ 338 h 425"/>
                    <a:gd name="T90" fmla="*/ 384 w 417"/>
                    <a:gd name="T91" fmla="*/ 309 h 425"/>
                    <a:gd name="T92" fmla="*/ 289 w 417"/>
                    <a:gd name="T93" fmla="*/ 324 h 425"/>
                    <a:gd name="T94" fmla="*/ 349 w 417"/>
                    <a:gd name="T95" fmla="*/ 22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17" h="425">
                      <a:moveTo>
                        <a:pt x="362" y="212"/>
                      </a:moveTo>
                      <a:cubicBezTo>
                        <a:pt x="398" y="174"/>
                        <a:pt x="417" y="135"/>
                        <a:pt x="400" y="106"/>
                      </a:cubicBezTo>
                      <a:cubicBezTo>
                        <a:pt x="389" y="87"/>
                        <a:pt x="365" y="77"/>
                        <a:pt x="331" y="77"/>
                      </a:cubicBezTo>
                      <a:cubicBezTo>
                        <a:pt x="316" y="77"/>
                        <a:pt x="300" y="79"/>
                        <a:pt x="284" y="83"/>
                      </a:cubicBezTo>
                      <a:cubicBezTo>
                        <a:pt x="267" y="32"/>
                        <a:pt x="239" y="0"/>
                        <a:pt x="208" y="0"/>
                      </a:cubicBezTo>
                      <a:cubicBezTo>
                        <a:pt x="177" y="0"/>
                        <a:pt x="150" y="32"/>
                        <a:pt x="133" y="83"/>
                      </a:cubicBezTo>
                      <a:cubicBezTo>
                        <a:pt x="116" y="79"/>
                        <a:pt x="101" y="77"/>
                        <a:pt x="86" y="77"/>
                      </a:cubicBezTo>
                      <a:cubicBezTo>
                        <a:pt x="52" y="77"/>
                        <a:pt x="28" y="87"/>
                        <a:pt x="17" y="106"/>
                      </a:cubicBezTo>
                      <a:cubicBezTo>
                        <a:pt x="0" y="135"/>
                        <a:pt x="19" y="174"/>
                        <a:pt x="55" y="212"/>
                      </a:cubicBezTo>
                      <a:cubicBezTo>
                        <a:pt x="19" y="251"/>
                        <a:pt x="0" y="290"/>
                        <a:pt x="17" y="319"/>
                      </a:cubicBezTo>
                      <a:cubicBezTo>
                        <a:pt x="28" y="337"/>
                        <a:pt x="52" y="347"/>
                        <a:pt x="86" y="347"/>
                      </a:cubicBezTo>
                      <a:cubicBezTo>
                        <a:pt x="86" y="347"/>
                        <a:pt x="86" y="347"/>
                        <a:pt x="86" y="347"/>
                      </a:cubicBezTo>
                      <a:cubicBezTo>
                        <a:pt x="101" y="347"/>
                        <a:pt x="116" y="345"/>
                        <a:pt x="133" y="342"/>
                      </a:cubicBezTo>
                      <a:cubicBezTo>
                        <a:pt x="150" y="393"/>
                        <a:pt x="177" y="425"/>
                        <a:pt x="208" y="425"/>
                      </a:cubicBezTo>
                      <a:cubicBezTo>
                        <a:pt x="239" y="425"/>
                        <a:pt x="267" y="393"/>
                        <a:pt x="284" y="342"/>
                      </a:cubicBezTo>
                      <a:cubicBezTo>
                        <a:pt x="300" y="345"/>
                        <a:pt x="316" y="347"/>
                        <a:pt x="331" y="347"/>
                      </a:cubicBezTo>
                      <a:cubicBezTo>
                        <a:pt x="331" y="347"/>
                        <a:pt x="331" y="347"/>
                        <a:pt x="331" y="347"/>
                      </a:cubicBezTo>
                      <a:cubicBezTo>
                        <a:pt x="365" y="347"/>
                        <a:pt x="389" y="337"/>
                        <a:pt x="400" y="319"/>
                      </a:cubicBezTo>
                      <a:cubicBezTo>
                        <a:pt x="417" y="290"/>
                        <a:pt x="398" y="251"/>
                        <a:pt x="362" y="212"/>
                      </a:cubicBezTo>
                      <a:close/>
                      <a:moveTo>
                        <a:pt x="331" y="96"/>
                      </a:moveTo>
                      <a:cubicBezTo>
                        <a:pt x="358" y="96"/>
                        <a:pt x="377" y="103"/>
                        <a:pt x="384" y="115"/>
                      </a:cubicBezTo>
                      <a:cubicBezTo>
                        <a:pt x="395" y="134"/>
                        <a:pt x="380" y="166"/>
                        <a:pt x="349" y="199"/>
                      </a:cubicBezTo>
                      <a:cubicBezTo>
                        <a:pt x="334" y="185"/>
                        <a:pt x="318" y="172"/>
                        <a:pt x="300" y="159"/>
                      </a:cubicBezTo>
                      <a:cubicBezTo>
                        <a:pt x="298" y="138"/>
                        <a:pt x="294" y="118"/>
                        <a:pt x="289" y="101"/>
                      </a:cubicBezTo>
                      <a:cubicBezTo>
                        <a:pt x="304" y="98"/>
                        <a:pt x="318" y="96"/>
                        <a:pt x="331" y="96"/>
                      </a:cubicBezTo>
                      <a:close/>
                      <a:moveTo>
                        <a:pt x="246" y="278"/>
                      </a:moveTo>
                      <a:cubicBezTo>
                        <a:pt x="234" y="285"/>
                        <a:pt x="221" y="292"/>
                        <a:pt x="208" y="297"/>
                      </a:cubicBezTo>
                      <a:cubicBezTo>
                        <a:pt x="196" y="292"/>
                        <a:pt x="183" y="285"/>
                        <a:pt x="170" y="278"/>
                      </a:cubicBezTo>
                      <a:cubicBezTo>
                        <a:pt x="158" y="271"/>
                        <a:pt x="146" y="263"/>
                        <a:pt x="134" y="255"/>
                      </a:cubicBezTo>
                      <a:cubicBezTo>
                        <a:pt x="133" y="242"/>
                        <a:pt x="133" y="227"/>
                        <a:pt x="133" y="212"/>
                      </a:cubicBezTo>
                      <a:cubicBezTo>
                        <a:pt x="133" y="197"/>
                        <a:pt x="133" y="183"/>
                        <a:pt x="134" y="169"/>
                      </a:cubicBezTo>
                      <a:cubicBezTo>
                        <a:pt x="146" y="162"/>
                        <a:pt x="158" y="154"/>
                        <a:pt x="170" y="147"/>
                      </a:cubicBezTo>
                      <a:cubicBezTo>
                        <a:pt x="183" y="139"/>
                        <a:pt x="196" y="133"/>
                        <a:pt x="208" y="127"/>
                      </a:cubicBezTo>
                      <a:cubicBezTo>
                        <a:pt x="221" y="133"/>
                        <a:pt x="234" y="139"/>
                        <a:pt x="246" y="147"/>
                      </a:cubicBezTo>
                      <a:cubicBezTo>
                        <a:pt x="259" y="154"/>
                        <a:pt x="271" y="162"/>
                        <a:pt x="282" y="169"/>
                      </a:cubicBezTo>
                      <a:cubicBezTo>
                        <a:pt x="284" y="183"/>
                        <a:pt x="284" y="197"/>
                        <a:pt x="284" y="212"/>
                      </a:cubicBezTo>
                      <a:cubicBezTo>
                        <a:pt x="284" y="227"/>
                        <a:pt x="284" y="242"/>
                        <a:pt x="282" y="255"/>
                      </a:cubicBezTo>
                      <a:cubicBezTo>
                        <a:pt x="271" y="263"/>
                        <a:pt x="259" y="271"/>
                        <a:pt x="246" y="278"/>
                      </a:cubicBezTo>
                      <a:close/>
                      <a:moveTo>
                        <a:pt x="279" y="280"/>
                      </a:moveTo>
                      <a:cubicBezTo>
                        <a:pt x="277" y="294"/>
                        <a:pt x="274" y="308"/>
                        <a:pt x="271" y="320"/>
                      </a:cubicBezTo>
                      <a:cubicBezTo>
                        <a:pt x="258" y="317"/>
                        <a:pt x="245" y="312"/>
                        <a:pt x="231" y="307"/>
                      </a:cubicBezTo>
                      <a:cubicBezTo>
                        <a:pt x="240" y="303"/>
                        <a:pt x="248" y="299"/>
                        <a:pt x="256" y="294"/>
                      </a:cubicBezTo>
                      <a:cubicBezTo>
                        <a:pt x="264" y="290"/>
                        <a:pt x="272" y="285"/>
                        <a:pt x="279" y="280"/>
                      </a:cubicBezTo>
                      <a:close/>
                      <a:moveTo>
                        <a:pt x="185" y="307"/>
                      </a:moveTo>
                      <a:cubicBezTo>
                        <a:pt x="172" y="312"/>
                        <a:pt x="159" y="317"/>
                        <a:pt x="146" y="320"/>
                      </a:cubicBezTo>
                      <a:cubicBezTo>
                        <a:pt x="142" y="308"/>
                        <a:pt x="140" y="294"/>
                        <a:pt x="137" y="280"/>
                      </a:cubicBezTo>
                      <a:cubicBezTo>
                        <a:pt x="145" y="285"/>
                        <a:pt x="153" y="290"/>
                        <a:pt x="161" y="294"/>
                      </a:cubicBezTo>
                      <a:cubicBezTo>
                        <a:pt x="169" y="299"/>
                        <a:pt x="177" y="303"/>
                        <a:pt x="185" y="307"/>
                      </a:cubicBezTo>
                      <a:close/>
                      <a:moveTo>
                        <a:pt x="115" y="241"/>
                      </a:moveTo>
                      <a:cubicBezTo>
                        <a:pt x="102" y="231"/>
                        <a:pt x="91" y="222"/>
                        <a:pt x="81" y="212"/>
                      </a:cubicBezTo>
                      <a:cubicBezTo>
                        <a:pt x="91" y="203"/>
                        <a:pt x="102" y="193"/>
                        <a:pt x="115" y="184"/>
                      </a:cubicBezTo>
                      <a:cubicBezTo>
                        <a:pt x="114" y="193"/>
                        <a:pt x="114" y="203"/>
                        <a:pt x="114" y="212"/>
                      </a:cubicBezTo>
                      <a:cubicBezTo>
                        <a:pt x="114" y="222"/>
                        <a:pt x="114" y="231"/>
                        <a:pt x="115" y="241"/>
                      </a:cubicBezTo>
                      <a:close/>
                      <a:moveTo>
                        <a:pt x="137" y="145"/>
                      </a:moveTo>
                      <a:cubicBezTo>
                        <a:pt x="140" y="131"/>
                        <a:pt x="142" y="117"/>
                        <a:pt x="146" y="105"/>
                      </a:cubicBezTo>
                      <a:cubicBezTo>
                        <a:pt x="159" y="108"/>
                        <a:pt x="172" y="112"/>
                        <a:pt x="185" y="117"/>
                      </a:cubicBezTo>
                      <a:cubicBezTo>
                        <a:pt x="177" y="122"/>
                        <a:pt x="169" y="126"/>
                        <a:pt x="161" y="130"/>
                      </a:cubicBezTo>
                      <a:cubicBezTo>
                        <a:pt x="153" y="135"/>
                        <a:pt x="145" y="140"/>
                        <a:pt x="137" y="145"/>
                      </a:cubicBezTo>
                      <a:close/>
                      <a:moveTo>
                        <a:pt x="231" y="117"/>
                      </a:moveTo>
                      <a:cubicBezTo>
                        <a:pt x="245" y="112"/>
                        <a:pt x="258" y="108"/>
                        <a:pt x="271" y="105"/>
                      </a:cubicBezTo>
                      <a:cubicBezTo>
                        <a:pt x="274" y="117"/>
                        <a:pt x="277" y="131"/>
                        <a:pt x="279" y="145"/>
                      </a:cubicBezTo>
                      <a:cubicBezTo>
                        <a:pt x="272" y="140"/>
                        <a:pt x="264" y="135"/>
                        <a:pt x="256" y="130"/>
                      </a:cubicBezTo>
                      <a:cubicBezTo>
                        <a:pt x="248" y="126"/>
                        <a:pt x="240" y="122"/>
                        <a:pt x="231" y="117"/>
                      </a:cubicBezTo>
                      <a:close/>
                      <a:moveTo>
                        <a:pt x="302" y="184"/>
                      </a:moveTo>
                      <a:cubicBezTo>
                        <a:pt x="314" y="193"/>
                        <a:pt x="326" y="203"/>
                        <a:pt x="335" y="212"/>
                      </a:cubicBezTo>
                      <a:cubicBezTo>
                        <a:pt x="326" y="222"/>
                        <a:pt x="314" y="231"/>
                        <a:pt x="302" y="241"/>
                      </a:cubicBezTo>
                      <a:cubicBezTo>
                        <a:pt x="303" y="231"/>
                        <a:pt x="303" y="222"/>
                        <a:pt x="303" y="212"/>
                      </a:cubicBezTo>
                      <a:cubicBezTo>
                        <a:pt x="303" y="203"/>
                        <a:pt x="303" y="193"/>
                        <a:pt x="302" y="184"/>
                      </a:cubicBezTo>
                      <a:close/>
                      <a:moveTo>
                        <a:pt x="208" y="19"/>
                      </a:moveTo>
                      <a:cubicBezTo>
                        <a:pt x="229" y="19"/>
                        <a:pt x="251" y="44"/>
                        <a:pt x="266" y="87"/>
                      </a:cubicBezTo>
                      <a:cubicBezTo>
                        <a:pt x="247" y="92"/>
                        <a:pt x="228" y="98"/>
                        <a:pt x="208" y="107"/>
                      </a:cubicBezTo>
                      <a:cubicBezTo>
                        <a:pt x="189" y="98"/>
                        <a:pt x="170" y="92"/>
                        <a:pt x="151" y="87"/>
                      </a:cubicBezTo>
                      <a:cubicBezTo>
                        <a:pt x="166" y="44"/>
                        <a:pt x="188" y="19"/>
                        <a:pt x="208" y="19"/>
                      </a:cubicBezTo>
                      <a:close/>
                      <a:moveTo>
                        <a:pt x="33" y="115"/>
                      </a:moveTo>
                      <a:cubicBezTo>
                        <a:pt x="40" y="103"/>
                        <a:pt x="59" y="96"/>
                        <a:pt x="86" y="96"/>
                      </a:cubicBezTo>
                      <a:cubicBezTo>
                        <a:pt x="99" y="96"/>
                        <a:pt x="113" y="98"/>
                        <a:pt x="128" y="101"/>
                      </a:cubicBezTo>
                      <a:cubicBezTo>
                        <a:pt x="123" y="118"/>
                        <a:pt x="119" y="138"/>
                        <a:pt x="117" y="159"/>
                      </a:cubicBezTo>
                      <a:cubicBezTo>
                        <a:pt x="99" y="172"/>
                        <a:pt x="83" y="185"/>
                        <a:pt x="68" y="199"/>
                      </a:cubicBezTo>
                      <a:cubicBezTo>
                        <a:pt x="37" y="166"/>
                        <a:pt x="22" y="134"/>
                        <a:pt x="33" y="115"/>
                      </a:cubicBezTo>
                      <a:close/>
                      <a:moveTo>
                        <a:pt x="86" y="328"/>
                      </a:moveTo>
                      <a:cubicBezTo>
                        <a:pt x="86" y="328"/>
                        <a:pt x="86" y="328"/>
                        <a:pt x="86" y="328"/>
                      </a:cubicBezTo>
                      <a:cubicBezTo>
                        <a:pt x="59" y="328"/>
                        <a:pt x="40" y="322"/>
                        <a:pt x="33" y="309"/>
                      </a:cubicBezTo>
                      <a:cubicBezTo>
                        <a:pt x="22" y="290"/>
                        <a:pt x="37" y="259"/>
                        <a:pt x="68" y="226"/>
                      </a:cubicBezTo>
                      <a:cubicBezTo>
                        <a:pt x="83" y="239"/>
                        <a:pt x="99" y="253"/>
                        <a:pt x="117" y="266"/>
                      </a:cubicBezTo>
                      <a:cubicBezTo>
                        <a:pt x="119" y="287"/>
                        <a:pt x="123" y="306"/>
                        <a:pt x="128" y="324"/>
                      </a:cubicBezTo>
                      <a:cubicBezTo>
                        <a:pt x="113" y="327"/>
                        <a:pt x="99" y="328"/>
                        <a:pt x="86" y="328"/>
                      </a:cubicBezTo>
                      <a:close/>
                      <a:moveTo>
                        <a:pt x="208" y="406"/>
                      </a:moveTo>
                      <a:cubicBezTo>
                        <a:pt x="188" y="406"/>
                        <a:pt x="166" y="381"/>
                        <a:pt x="151" y="338"/>
                      </a:cubicBezTo>
                      <a:cubicBezTo>
                        <a:pt x="170" y="333"/>
                        <a:pt x="189" y="326"/>
                        <a:pt x="208" y="318"/>
                      </a:cubicBezTo>
                      <a:cubicBezTo>
                        <a:pt x="228" y="326"/>
                        <a:pt x="247" y="333"/>
                        <a:pt x="266" y="338"/>
                      </a:cubicBezTo>
                      <a:cubicBezTo>
                        <a:pt x="251" y="381"/>
                        <a:pt x="229" y="406"/>
                        <a:pt x="208" y="406"/>
                      </a:cubicBezTo>
                      <a:close/>
                      <a:moveTo>
                        <a:pt x="384" y="309"/>
                      </a:moveTo>
                      <a:cubicBezTo>
                        <a:pt x="377" y="322"/>
                        <a:pt x="358" y="328"/>
                        <a:pt x="331" y="328"/>
                      </a:cubicBezTo>
                      <a:cubicBezTo>
                        <a:pt x="318" y="328"/>
                        <a:pt x="304" y="327"/>
                        <a:pt x="289" y="324"/>
                      </a:cubicBezTo>
                      <a:cubicBezTo>
                        <a:pt x="294" y="306"/>
                        <a:pt x="298" y="287"/>
                        <a:pt x="300" y="266"/>
                      </a:cubicBezTo>
                      <a:cubicBezTo>
                        <a:pt x="318" y="253"/>
                        <a:pt x="334" y="239"/>
                        <a:pt x="349" y="226"/>
                      </a:cubicBezTo>
                      <a:cubicBezTo>
                        <a:pt x="380" y="259"/>
                        <a:pt x="395" y="290"/>
                        <a:pt x="384" y="3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Freeform 111">
                  <a:extLst>
                    <a:ext uri="{FF2B5EF4-FFF2-40B4-BE49-F238E27FC236}">
                      <a16:creationId xmlns:a16="http://schemas.microsoft.com/office/drawing/2014/main" id="{1F3F387B-0901-FB1E-FBF4-12D6DB7EF1C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58825" y="2568575"/>
                  <a:ext cx="71438" cy="71438"/>
                </a:xfrm>
                <a:custGeom>
                  <a:avLst/>
                  <a:gdLst>
                    <a:gd name="T0" fmla="*/ 35 w 71"/>
                    <a:gd name="T1" fmla="*/ 0 h 71"/>
                    <a:gd name="T2" fmla="*/ 0 w 71"/>
                    <a:gd name="T3" fmla="*/ 35 h 71"/>
                    <a:gd name="T4" fmla="*/ 35 w 71"/>
                    <a:gd name="T5" fmla="*/ 71 h 71"/>
                    <a:gd name="T6" fmla="*/ 71 w 71"/>
                    <a:gd name="T7" fmla="*/ 35 h 71"/>
                    <a:gd name="T8" fmla="*/ 35 w 71"/>
                    <a:gd name="T9" fmla="*/ 0 h 71"/>
                    <a:gd name="T10" fmla="*/ 35 w 71"/>
                    <a:gd name="T11" fmla="*/ 52 h 71"/>
                    <a:gd name="T12" fmla="*/ 19 w 71"/>
                    <a:gd name="T13" fmla="*/ 35 h 71"/>
                    <a:gd name="T14" fmla="*/ 35 w 71"/>
                    <a:gd name="T15" fmla="*/ 18 h 71"/>
                    <a:gd name="T16" fmla="*/ 52 w 71"/>
                    <a:gd name="T17" fmla="*/ 35 h 71"/>
                    <a:gd name="T18" fmla="*/ 35 w 71"/>
                    <a:gd name="T19" fmla="*/ 52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" h="71">
                      <a:moveTo>
                        <a:pt x="35" y="0"/>
                      </a:moveTo>
                      <a:cubicBezTo>
                        <a:pt x="16" y="0"/>
                        <a:pt x="0" y="16"/>
                        <a:pt x="0" y="35"/>
                      </a:cubicBezTo>
                      <a:cubicBezTo>
                        <a:pt x="0" y="55"/>
                        <a:pt x="16" y="71"/>
                        <a:pt x="35" y="71"/>
                      </a:cubicBezTo>
                      <a:cubicBezTo>
                        <a:pt x="55" y="71"/>
                        <a:pt x="71" y="55"/>
                        <a:pt x="71" y="35"/>
                      </a:cubicBezTo>
                      <a:cubicBezTo>
                        <a:pt x="71" y="16"/>
                        <a:pt x="55" y="0"/>
                        <a:pt x="35" y="0"/>
                      </a:cubicBezTo>
                      <a:close/>
                      <a:moveTo>
                        <a:pt x="35" y="52"/>
                      </a:moveTo>
                      <a:cubicBezTo>
                        <a:pt x="26" y="52"/>
                        <a:pt x="19" y="45"/>
                        <a:pt x="19" y="35"/>
                      </a:cubicBezTo>
                      <a:cubicBezTo>
                        <a:pt x="19" y="26"/>
                        <a:pt x="26" y="18"/>
                        <a:pt x="35" y="18"/>
                      </a:cubicBezTo>
                      <a:cubicBezTo>
                        <a:pt x="45" y="18"/>
                        <a:pt x="52" y="26"/>
                        <a:pt x="52" y="35"/>
                      </a:cubicBezTo>
                      <a:cubicBezTo>
                        <a:pt x="52" y="45"/>
                        <a:pt x="45" y="52"/>
                        <a:pt x="35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7" name="Group 179">
                <a:extLst>
                  <a:ext uri="{FF2B5EF4-FFF2-40B4-BE49-F238E27FC236}">
                    <a16:creationId xmlns:a16="http://schemas.microsoft.com/office/drawing/2014/main" id="{B683F568-03C4-D542-148D-55208029495B}"/>
                  </a:ext>
                </a:extLst>
              </p:cNvPr>
              <p:cNvGrpSpPr/>
              <p:nvPr/>
            </p:nvGrpSpPr>
            <p:grpSpPr>
              <a:xfrm>
                <a:off x="3436042" y="4126129"/>
                <a:ext cx="428625" cy="425450"/>
                <a:chOff x="4657725" y="1027113"/>
                <a:chExt cx="428625" cy="425450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0" name="Freeform 137">
                  <a:extLst>
                    <a:ext uri="{FF2B5EF4-FFF2-40B4-BE49-F238E27FC236}">
                      <a16:creationId xmlns:a16="http://schemas.microsoft.com/office/drawing/2014/main" id="{DB731906-4C6D-6660-0FA5-F38E0E1E26B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697413" y="1068388"/>
                  <a:ext cx="201613" cy="201613"/>
                </a:xfrm>
                <a:custGeom>
                  <a:avLst/>
                  <a:gdLst>
                    <a:gd name="T0" fmla="*/ 101 w 202"/>
                    <a:gd name="T1" fmla="*/ 0 h 202"/>
                    <a:gd name="T2" fmla="*/ 0 w 202"/>
                    <a:gd name="T3" fmla="*/ 101 h 202"/>
                    <a:gd name="T4" fmla="*/ 101 w 202"/>
                    <a:gd name="T5" fmla="*/ 202 h 202"/>
                    <a:gd name="T6" fmla="*/ 202 w 202"/>
                    <a:gd name="T7" fmla="*/ 101 h 202"/>
                    <a:gd name="T8" fmla="*/ 101 w 202"/>
                    <a:gd name="T9" fmla="*/ 0 h 202"/>
                    <a:gd name="T10" fmla="*/ 101 w 202"/>
                    <a:gd name="T11" fmla="*/ 183 h 202"/>
                    <a:gd name="T12" fmla="*/ 19 w 202"/>
                    <a:gd name="T13" fmla="*/ 101 h 202"/>
                    <a:gd name="T14" fmla="*/ 101 w 202"/>
                    <a:gd name="T15" fmla="*/ 18 h 202"/>
                    <a:gd name="T16" fmla="*/ 183 w 202"/>
                    <a:gd name="T17" fmla="*/ 101 h 202"/>
                    <a:gd name="T18" fmla="*/ 101 w 202"/>
                    <a:gd name="T19" fmla="*/ 183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2" h="202">
                      <a:moveTo>
                        <a:pt x="101" y="0"/>
                      </a:moveTo>
                      <a:cubicBezTo>
                        <a:pt x="45" y="0"/>
                        <a:pt x="0" y="45"/>
                        <a:pt x="0" y="101"/>
                      </a:cubicBezTo>
                      <a:cubicBezTo>
                        <a:pt x="0" y="156"/>
                        <a:pt x="45" y="202"/>
                        <a:pt x="101" y="202"/>
                      </a:cubicBezTo>
                      <a:cubicBezTo>
                        <a:pt x="157" y="202"/>
                        <a:pt x="202" y="156"/>
                        <a:pt x="202" y="101"/>
                      </a:cubicBezTo>
                      <a:cubicBezTo>
                        <a:pt x="202" y="45"/>
                        <a:pt x="157" y="0"/>
                        <a:pt x="101" y="0"/>
                      </a:cubicBezTo>
                      <a:close/>
                      <a:moveTo>
                        <a:pt x="101" y="183"/>
                      </a:moveTo>
                      <a:cubicBezTo>
                        <a:pt x="56" y="183"/>
                        <a:pt x="19" y="146"/>
                        <a:pt x="19" y="101"/>
                      </a:cubicBezTo>
                      <a:cubicBezTo>
                        <a:pt x="19" y="55"/>
                        <a:pt x="56" y="18"/>
                        <a:pt x="101" y="18"/>
                      </a:cubicBezTo>
                      <a:cubicBezTo>
                        <a:pt x="147" y="18"/>
                        <a:pt x="183" y="55"/>
                        <a:pt x="183" y="101"/>
                      </a:cubicBezTo>
                      <a:cubicBezTo>
                        <a:pt x="183" y="146"/>
                        <a:pt x="147" y="183"/>
                        <a:pt x="101" y="1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138">
                  <a:extLst>
                    <a:ext uri="{FF2B5EF4-FFF2-40B4-BE49-F238E27FC236}">
                      <a16:creationId xmlns:a16="http://schemas.microsoft.com/office/drawing/2014/main" id="{F1602BB3-09A1-B1B3-DA76-B468270AEE9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657725" y="1027113"/>
                  <a:ext cx="428625" cy="425450"/>
                </a:xfrm>
                <a:custGeom>
                  <a:avLst/>
                  <a:gdLst>
                    <a:gd name="T0" fmla="*/ 416 w 427"/>
                    <a:gd name="T1" fmla="*/ 376 h 425"/>
                    <a:gd name="T2" fmla="*/ 305 w 427"/>
                    <a:gd name="T3" fmla="*/ 264 h 425"/>
                    <a:gd name="T4" fmla="*/ 284 w 427"/>
                    <a:gd name="T5" fmla="*/ 256 h 425"/>
                    <a:gd name="T6" fmla="*/ 272 w 427"/>
                    <a:gd name="T7" fmla="*/ 259 h 425"/>
                    <a:gd name="T8" fmla="*/ 246 w 427"/>
                    <a:gd name="T9" fmla="*/ 233 h 425"/>
                    <a:gd name="T10" fmla="*/ 281 w 427"/>
                    <a:gd name="T11" fmla="*/ 141 h 425"/>
                    <a:gd name="T12" fmla="*/ 140 w 427"/>
                    <a:gd name="T13" fmla="*/ 0 h 425"/>
                    <a:gd name="T14" fmla="*/ 0 w 427"/>
                    <a:gd name="T15" fmla="*/ 141 h 425"/>
                    <a:gd name="T16" fmla="*/ 140 w 427"/>
                    <a:gd name="T17" fmla="*/ 281 h 425"/>
                    <a:gd name="T18" fmla="*/ 232 w 427"/>
                    <a:gd name="T19" fmla="*/ 246 h 425"/>
                    <a:gd name="T20" fmla="*/ 258 w 427"/>
                    <a:gd name="T21" fmla="*/ 272 h 425"/>
                    <a:gd name="T22" fmla="*/ 255 w 427"/>
                    <a:gd name="T23" fmla="*/ 285 h 425"/>
                    <a:gd name="T24" fmla="*/ 264 w 427"/>
                    <a:gd name="T25" fmla="*/ 305 h 425"/>
                    <a:gd name="T26" fmla="*/ 375 w 427"/>
                    <a:gd name="T27" fmla="*/ 417 h 425"/>
                    <a:gd name="T28" fmla="*/ 396 w 427"/>
                    <a:gd name="T29" fmla="*/ 425 h 425"/>
                    <a:gd name="T30" fmla="*/ 416 w 427"/>
                    <a:gd name="T31" fmla="*/ 417 h 425"/>
                    <a:gd name="T32" fmla="*/ 416 w 427"/>
                    <a:gd name="T33" fmla="*/ 376 h 425"/>
                    <a:gd name="T34" fmla="*/ 140 w 427"/>
                    <a:gd name="T35" fmla="*/ 262 h 425"/>
                    <a:gd name="T36" fmla="*/ 18 w 427"/>
                    <a:gd name="T37" fmla="*/ 141 h 425"/>
                    <a:gd name="T38" fmla="*/ 140 w 427"/>
                    <a:gd name="T39" fmla="*/ 19 h 425"/>
                    <a:gd name="T40" fmla="*/ 262 w 427"/>
                    <a:gd name="T41" fmla="*/ 141 h 425"/>
                    <a:gd name="T42" fmla="*/ 140 w 427"/>
                    <a:gd name="T43" fmla="*/ 262 h 425"/>
                    <a:gd name="T44" fmla="*/ 403 w 427"/>
                    <a:gd name="T45" fmla="*/ 403 h 425"/>
                    <a:gd name="T46" fmla="*/ 388 w 427"/>
                    <a:gd name="T47" fmla="*/ 403 h 425"/>
                    <a:gd name="T48" fmla="*/ 277 w 427"/>
                    <a:gd name="T49" fmla="*/ 292 h 425"/>
                    <a:gd name="T50" fmla="*/ 274 w 427"/>
                    <a:gd name="T51" fmla="*/ 285 h 425"/>
                    <a:gd name="T52" fmla="*/ 277 w 427"/>
                    <a:gd name="T53" fmla="*/ 278 h 425"/>
                    <a:gd name="T54" fmla="*/ 284 w 427"/>
                    <a:gd name="T55" fmla="*/ 275 h 425"/>
                    <a:gd name="T56" fmla="*/ 292 w 427"/>
                    <a:gd name="T57" fmla="*/ 278 h 425"/>
                    <a:gd name="T58" fmla="*/ 403 w 427"/>
                    <a:gd name="T59" fmla="*/ 389 h 425"/>
                    <a:gd name="T60" fmla="*/ 403 w 427"/>
                    <a:gd name="T61" fmla="*/ 403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427" h="425">
                      <a:moveTo>
                        <a:pt x="416" y="376"/>
                      </a:moveTo>
                      <a:cubicBezTo>
                        <a:pt x="305" y="264"/>
                        <a:pt x="305" y="264"/>
                        <a:pt x="305" y="264"/>
                      </a:cubicBezTo>
                      <a:cubicBezTo>
                        <a:pt x="299" y="259"/>
                        <a:pt x="292" y="256"/>
                        <a:pt x="284" y="256"/>
                      </a:cubicBezTo>
                      <a:cubicBezTo>
                        <a:pt x="280" y="256"/>
                        <a:pt x="276" y="257"/>
                        <a:pt x="272" y="259"/>
                      </a:cubicBezTo>
                      <a:cubicBezTo>
                        <a:pt x="246" y="233"/>
                        <a:pt x="246" y="233"/>
                        <a:pt x="246" y="233"/>
                      </a:cubicBezTo>
                      <a:cubicBezTo>
                        <a:pt x="267" y="208"/>
                        <a:pt x="281" y="176"/>
                        <a:pt x="281" y="141"/>
                      </a:cubicBezTo>
                      <a:cubicBezTo>
                        <a:pt x="281" y="63"/>
                        <a:pt x="218" y="0"/>
                        <a:pt x="140" y="0"/>
                      </a:cubicBezTo>
                      <a:cubicBezTo>
                        <a:pt x="63" y="0"/>
                        <a:pt x="0" y="63"/>
                        <a:pt x="0" y="141"/>
                      </a:cubicBezTo>
                      <a:cubicBezTo>
                        <a:pt x="0" y="218"/>
                        <a:pt x="63" y="281"/>
                        <a:pt x="140" y="281"/>
                      </a:cubicBezTo>
                      <a:cubicBezTo>
                        <a:pt x="175" y="281"/>
                        <a:pt x="208" y="268"/>
                        <a:pt x="232" y="246"/>
                      </a:cubicBezTo>
                      <a:cubicBezTo>
                        <a:pt x="258" y="272"/>
                        <a:pt x="258" y="272"/>
                        <a:pt x="258" y="272"/>
                      </a:cubicBezTo>
                      <a:cubicBezTo>
                        <a:pt x="256" y="276"/>
                        <a:pt x="255" y="280"/>
                        <a:pt x="255" y="285"/>
                      </a:cubicBezTo>
                      <a:cubicBezTo>
                        <a:pt x="255" y="293"/>
                        <a:pt x="258" y="300"/>
                        <a:pt x="264" y="305"/>
                      </a:cubicBezTo>
                      <a:cubicBezTo>
                        <a:pt x="375" y="417"/>
                        <a:pt x="375" y="417"/>
                        <a:pt x="375" y="417"/>
                      </a:cubicBezTo>
                      <a:cubicBezTo>
                        <a:pt x="381" y="422"/>
                        <a:pt x="388" y="425"/>
                        <a:pt x="396" y="425"/>
                      </a:cubicBezTo>
                      <a:cubicBezTo>
                        <a:pt x="403" y="425"/>
                        <a:pt x="411" y="422"/>
                        <a:pt x="416" y="417"/>
                      </a:cubicBezTo>
                      <a:cubicBezTo>
                        <a:pt x="427" y="405"/>
                        <a:pt x="427" y="387"/>
                        <a:pt x="416" y="376"/>
                      </a:cubicBezTo>
                      <a:close/>
                      <a:moveTo>
                        <a:pt x="140" y="262"/>
                      </a:moveTo>
                      <a:cubicBezTo>
                        <a:pt x="73" y="262"/>
                        <a:pt x="18" y="208"/>
                        <a:pt x="18" y="141"/>
                      </a:cubicBezTo>
                      <a:cubicBezTo>
                        <a:pt x="18" y="74"/>
                        <a:pt x="73" y="19"/>
                        <a:pt x="140" y="19"/>
                      </a:cubicBezTo>
                      <a:cubicBezTo>
                        <a:pt x="207" y="19"/>
                        <a:pt x="262" y="74"/>
                        <a:pt x="262" y="141"/>
                      </a:cubicBezTo>
                      <a:cubicBezTo>
                        <a:pt x="262" y="208"/>
                        <a:pt x="207" y="262"/>
                        <a:pt x="140" y="262"/>
                      </a:cubicBezTo>
                      <a:close/>
                      <a:moveTo>
                        <a:pt x="403" y="403"/>
                      </a:moveTo>
                      <a:cubicBezTo>
                        <a:pt x="399" y="407"/>
                        <a:pt x="392" y="407"/>
                        <a:pt x="388" y="403"/>
                      </a:cubicBezTo>
                      <a:cubicBezTo>
                        <a:pt x="277" y="292"/>
                        <a:pt x="277" y="292"/>
                        <a:pt x="277" y="292"/>
                      </a:cubicBezTo>
                      <a:cubicBezTo>
                        <a:pt x="275" y="290"/>
                        <a:pt x="274" y="288"/>
                        <a:pt x="274" y="285"/>
                      </a:cubicBezTo>
                      <a:cubicBezTo>
                        <a:pt x="274" y="282"/>
                        <a:pt x="275" y="280"/>
                        <a:pt x="277" y="278"/>
                      </a:cubicBezTo>
                      <a:cubicBezTo>
                        <a:pt x="279" y="276"/>
                        <a:pt x="282" y="275"/>
                        <a:pt x="284" y="275"/>
                      </a:cubicBezTo>
                      <a:cubicBezTo>
                        <a:pt x="287" y="275"/>
                        <a:pt x="290" y="276"/>
                        <a:pt x="292" y="278"/>
                      </a:cubicBezTo>
                      <a:cubicBezTo>
                        <a:pt x="403" y="389"/>
                        <a:pt x="403" y="389"/>
                        <a:pt x="403" y="389"/>
                      </a:cubicBezTo>
                      <a:cubicBezTo>
                        <a:pt x="407" y="393"/>
                        <a:pt x="407" y="399"/>
                        <a:pt x="403" y="4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8" name="Freeform 149">
                <a:extLst>
                  <a:ext uri="{FF2B5EF4-FFF2-40B4-BE49-F238E27FC236}">
                    <a16:creationId xmlns:a16="http://schemas.microsoft.com/office/drawing/2014/main" id="{9540303D-811E-2206-895A-1A76FB8950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01704" y="4132754"/>
                <a:ext cx="555625" cy="425450"/>
              </a:xfrm>
              <a:custGeom>
                <a:avLst/>
                <a:gdLst>
                  <a:gd name="T0" fmla="*/ 514 w 556"/>
                  <a:gd name="T1" fmla="*/ 0 h 425"/>
                  <a:gd name="T2" fmla="*/ 472 w 556"/>
                  <a:gd name="T3" fmla="*/ 42 h 425"/>
                  <a:gd name="T4" fmla="*/ 484 w 556"/>
                  <a:gd name="T5" fmla="*/ 72 h 425"/>
                  <a:gd name="T6" fmla="*/ 372 w 556"/>
                  <a:gd name="T7" fmla="*/ 252 h 425"/>
                  <a:gd name="T8" fmla="*/ 357 w 556"/>
                  <a:gd name="T9" fmla="*/ 249 h 425"/>
                  <a:gd name="T10" fmla="*/ 328 w 556"/>
                  <a:gd name="T11" fmla="*/ 261 h 425"/>
                  <a:gd name="T12" fmla="*/ 213 w 556"/>
                  <a:gd name="T13" fmla="*/ 188 h 425"/>
                  <a:gd name="T14" fmla="*/ 216 w 556"/>
                  <a:gd name="T15" fmla="*/ 173 h 425"/>
                  <a:gd name="T16" fmla="*/ 174 w 556"/>
                  <a:gd name="T17" fmla="*/ 131 h 425"/>
                  <a:gd name="T18" fmla="*/ 131 w 556"/>
                  <a:gd name="T19" fmla="*/ 173 h 425"/>
                  <a:gd name="T20" fmla="*/ 144 w 556"/>
                  <a:gd name="T21" fmla="*/ 204 h 425"/>
                  <a:gd name="T22" fmla="*/ 56 w 556"/>
                  <a:gd name="T23" fmla="*/ 343 h 425"/>
                  <a:gd name="T24" fmla="*/ 43 w 556"/>
                  <a:gd name="T25" fmla="*/ 341 h 425"/>
                  <a:gd name="T26" fmla="*/ 0 w 556"/>
                  <a:gd name="T27" fmla="*/ 383 h 425"/>
                  <a:gd name="T28" fmla="*/ 43 w 556"/>
                  <a:gd name="T29" fmla="*/ 425 h 425"/>
                  <a:gd name="T30" fmla="*/ 85 w 556"/>
                  <a:gd name="T31" fmla="*/ 383 h 425"/>
                  <a:gd name="T32" fmla="*/ 72 w 556"/>
                  <a:gd name="T33" fmla="*/ 353 h 425"/>
                  <a:gd name="T34" fmla="*/ 160 w 556"/>
                  <a:gd name="T35" fmla="*/ 213 h 425"/>
                  <a:gd name="T36" fmla="*/ 174 w 556"/>
                  <a:gd name="T37" fmla="*/ 215 h 425"/>
                  <a:gd name="T38" fmla="*/ 203 w 556"/>
                  <a:gd name="T39" fmla="*/ 204 h 425"/>
                  <a:gd name="T40" fmla="*/ 318 w 556"/>
                  <a:gd name="T41" fmla="*/ 277 h 425"/>
                  <a:gd name="T42" fmla="*/ 315 w 556"/>
                  <a:gd name="T43" fmla="*/ 291 h 425"/>
                  <a:gd name="T44" fmla="*/ 357 w 556"/>
                  <a:gd name="T45" fmla="*/ 333 h 425"/>
                  <a:gd name="T46" fmla="*/ 399 w 556"/>
                  <a:gd name="T47" fmla="*/ 291 h 425"/>
                  <a:gd name="T48" fmla="*/ 387 w 556"/>
                  <a:gd name="T49" fmla="*/ 262 h 425"/>
                  <a:gd name="T50" fmla="*/ 500 w 556"/>
                  <a:gd name="T51" fmla="*/ 82 h 425"/>
                  <a:gd name="T52" fmla="*/ 514 w 556"/>
                  <a:gd name="T53" fmla="*/ 84 h 425"/>
                  <a:gd name="T54" fmla="*/ 556 w 556"/>
                  <a:gd name="T55" fmla="*/ 42 h 425"/>
                  <a:gd name="T56" fmla="*/ 514 w 556"/>
                  <a:gd name="T57" fmla="*/ 0 h 425"/>
                  <a:gd name="T58" fmla="*/ 43 w 556"/>
                  <a:gd name="T59" fmla="*/ 406 h 425"/>
                  <a:gd name="T60" fmla="*/ 19 w 556"/>
                  <a:gd name="T61" fmla="*/ 383 h 425"/>
                  <a:gd name="T62" fmla="*/ 43 w 556"/>
                  <a:gd name="T63" fmla="*/ 360 h 425"/>
                  <a:gd name="T64" fmla="*/ 66 w 556"/>
                  <a:gd name="T65" fmla="*/ 383 h 425"/>
                  <a:gd name="T66" fmla="*/ 43 w 556"/>
                  <a:gd name="T67" fmla="*/ 406 h 425"/>
                  <a:gd name="T68" fmla="*/ 174 w 556"/>
                  <a:gd name="T69" fmla="*/ 197 h 425"/>
                  <a:gd name="T70" fmla="*/ 150 w 556"/>
                  <a:gd name="T71" fmla="*/ 173 h 425"/>
                  <a:gd name="T72" fmla="*/ 174 w 556"/>
                  <a:gd name="T73" fmla="*/ 150 h 425"/>
                  <a:gd name="T74" fmla="*/ 197 w 556"/>
                  <a:gd name="T75" fmla="*/ 173 h 425"/>
                  <a:gd name="T76" fmla="*/ 174 w 556"/>
                  <a:gd name="T77" fmla="*/ 197 h 425"/>
                  <a:gd name="T78" fmla="*/ 357 w 556"/>
                  <a:gd name="T79" fmla="*/ 315 h 425"/>
                  <a:gd name="T80" fmla="*/ 334 w 556"/>
                  <a:gd name="T81" fmla="*/ 291 h 425"/>
                  <a:gd name="T82" fmla="*/ 357 w 556"/>
                  <a:gd name="T83" fmla="*/ 268 h 425"/>
                  <a:gd name="T84" fmla="*/ 380 w 556"/>
                  <a:gd name="T85" fmla="*/ 291 h 425"/>
                  <a:gd name="T86" fmla="*/ 357 w 556"/>
                  <a:gd name="T87" fmla="*/ 315 h 425"/>
                  <a:gd name="T88" fmla="*/ 514 w 556"/>
                  <a:gd name="T89" fmla="*/ 66 h 425"/>
                  <a:gd name="T90" fmla="*/ 491 w 556"/>
                  <a:gd name="T91" fmla="*/ 42 h 425"/>
                  <a:gd name="T92" fmla="*/ 514 w 556"/>
                  <a:gd name="T93" fmla="*/ 19 h 425"/>
                  <a:gd name="T94" fmla="*/ 538 w 556"/>
                  <a:gd name="T95" fmla="*/ 42 h 425"/>
                  <a:gd name="T96" fmla="*/ 514 w 556"/>
                  <a:gd name="T97" fmla="*/ 66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6" h="425">
                    <a:moveTo>
                      <a:pt x="514" y="0"/>
                    </a:moveTo>
                    <a:cubicBezTo>
                      <a:pt x="491" y="0"/>
                      <a:pt x="472" y="19"/>
                      <a:pt x="472" y="42"/>
                    </a:cubicBezTo>
                    <a:cubicBezTo>
                      <a:pt x="472" y="54"/>
                      <a:pt x="477" y="65"/>
                      <a:pt x="484" y="72"/>
                    </a:cubicBezTo>
                    <a:cubicBezTo>
                      <a:pt x="372" y="252"/>
                      <a:pt x="372" y="252"/>
                      <a:pt x="372" y="252"/>
                    </a:cubicBezTo>
                    <a:cubicBezTo>
                      <a:pt x="367" y="250"/>
                      <a:pt x="362" y="249"/>
                      <a:pt x="357" y="249"/>
                    </a:cubicBezTo>
                    <a:cubicBezTo>
                      <a:pt x="346" y="249"/>
                      <a:pt x="335" y="254"/>
                      <a:pt x="328" y="261"/>
                    </a:cubicBezTo>
                    <a:cubicBezTo>
                      <a:pt x="213" y="188"/>
                      <a:pt x="213" y="188"/>
                      <a:pt x="213" y="188"/>
                    </a:cubicBezTo>
                    <a:cubicBezTo>
                      <a:pt x="215" y="184"/>
                      <a:pt x="216" y="179"/>
                      <a:pt x="216" y="173"/>
                    </a:cubicBezTo>
                    <a:cubicBezTo>
                      <a:pt x="216" y="150"/>
                      <a:pt x="197" y="131"/>
                      <a:pt x="174" y="131"/>
                    </a:cubicBezTo>
                    <a:cubicBezTo>
                      <a:pt x="150" y="131"/>
                      <a:pt x="131" y="150"/>
                      <a:pt x="131" y="173"/>
                    </a:cubicBezTo>
                    <a:cubicBezTo>
                      <a:pt x="131" y="185"/>
                      <a:pt x="136" y="196"/>
                      <a:pt x="144" y="204"/>
                    </a:cubicBezTo>
                    <a:cubicBezTo>
                      <a:pt x="56" y="343"/>
                      <a:pt x="56" y="343"/>
                      <a:pt x="56" y="343"/>
                    </a:cubicBezTo>
                    <a:cubicBezTo>
                      <a:pt x="52" y="342"/>
                      <a:pt x="47" y="341"/>
                      <a:pt x="43" y="341"/>
                    </a:cubicBezTo>
                    <a:cubicBezTo>
                      <a:pt x="19" y="341"/>
                      <a:pt x="0" y="360"/>
                      <a:pt x="0" y="383"/>
                    </a:cubicBezTo>
                    <a:cubicBezTo>
                      <a:pt x="0" y="406"/>
                      <a:pt x="19" y="425"/>
                      <a:pt x="43" y="425"/>
                    </a:cubicBezTo>
                    <a:cubicBezTo>
                      <a:pt x="66" y="425"/>
                      <a:pt x="85" y="406"/>
                      <a:pt x="85" y="383"/>
                    </a:cubicBezTo>
                    <a:cubicBezTo>
                      <a:pt x="85" y="371"/>
                      <a:pt x="80" y="361"/>
                      <a:pt x="72" y="353"/>
                    </a:cubicBezTo>
                    <a:cubicBezTo>
                      <a:pt x="160" y="213"/>
                      <a:pt x="160" y="213"/>
                      <a:pt x="160" y="213"/>
                    </a:cubicBezTo>
                    <a:cubicBezTo>
                      <a:pt x="164" y="215"/>
                      <a:pt x="169" y="215"/>
                      <a:pt x="174" y="215"/>
                    </a:cubicBezTo>
                    <a:cubicBezTo>
                      <a:pt x="185" y="215"/>
                      <a:pt x="195" y="211"/>
                      <a:pt x="203" y="204"/>
                    </a:cubicBezTo>
                    <a:cubicBezTo>
                      <a:pt x="318" y="277"/>
                      <a:pt x="318" y="277"/>
                      <a:pt x="318" y="277"/>
                    </a:cubicBezTo>
                    <a:cubicBezTo>
                      <a:pt x="316" y="281"/>
                      <a:pt x="315" y="286"/>
                      <a:pt x="315" y="291"/>
                    </a:cubicBezTo>
                    <a:cubicBezTo>
                      <a:pt x="315" y="315"/>
                      <a:pt x="334" y="333"/>
                      <a:pt x="357" y="333"/>
                    </a:cubicBezTo>
                    <a:cubicBezTo>
                      <a:pt x="380" y="333"/>
                      <a:pt x="399" y="315"/>
                      <a:pt x="399" y="291"/>
                    </a:cubicBezTo>
                    <a:cubicBezTo>
                      <a:pt x="399" y="280"/>
                      <a:pt x="395" y="270"/>
                      <a:pt x="387" y="262"/>
                    </a:cubicBezTo>
                    <a:cubicBezTo>
                      <a:pt x="500" y="82"/>
                      <a:pt x="500" y="82"/>
                      <a:pt x="500" y="82"/>
                    </a:cubicBezTo>
                    <a:cubicBezTo>
                      <a:pt x="505" y="84"/>
                      <a:pt x="509" y="84"/>
                      <a:pt x="514" y="84"/>
                    </a:cubicBezTo>
                    <a:cubicBezTo>
                      <a:pt x="537" y="84"/>
                      <a:pt x="556" y="66"/>
                      <a:pt x="556" y="42"/>
                    </a:cubicBezTo>
                    <a:cubicBezTo>
                      <a:pt x="556" y="19"/>
                      <a:pt x="537" y="0"/>
                      <a:pt x="514" y="0"/>
                    </a:cubicBezTo>
                    <a:close/>
                    <a:moveTo>
                      <a:pt x="43" y="406"/>
                    </a:moveTo>
                    <a:cubicBezTo>
                      <a:pt x="30" y="406"/>
                      <a:pt x="19" y="396"/>
                      <a:pt x="19" y="383"/>
                    </a:cubicBezTo>
                    <a:cubicBezTo>
                      <a:pt x="19" y="370"/>
                      <a:pt x="30" y="360"/>
                      <a:pt x="43" y="360"/>
                    </a:cubicBezTo>
                    <a:cubicBezTo>
                      <a:pt x="55" y="360"/>
                      <a:pt x="66" y="370"/>
                      <a:pt x="66" y="383"/>
                    </a:cubicBezTo>
                    <a:cubicBezTo>
                      <a:pt x="66" y="396"/>
                      <a:pt x="55" y="406"/>
                      <a:pt x="43" y="406"/>
                    </a:cubicBezTo>
                    <a:close/>
                    <a:moveTo>
                      <a:pt x="174" y="197"/>
                    </a:moveTo>
                    <a:cubicBezTo>
                      <a:pt x="161" y="197"/>
                      <a:pt x="150" y="186"/>
                      <a:pt x="150" y="173"/>
                    </a:cubicBezTo>
                    <a:cubicBezTo>
                      <a:pt x="150" y="160"/>
                      <a:pt x="161" y="150"/>
                      <a:pt x="174" y="150"/>
                    </a:cubicBezTo>
                    <a:cubicBezTo>
                      <a:pt x="186" y="150"/>
                      <a:pt x="197" y="160"/>
                      <a:pt x="197" y="173"/>
                    </a:cubicBezTo>
                    <a:cubicBezTo>
                      <a:pt x="197" y="186"/>
                      <a:pt x="186" y="197"/>
                      <a:pt x="174" y="197"/>
                    </a:cubicBezTo>
                    <a:close/>
                    <a:moveTo>
                      <a:pt x="357" y="315"/>
                    </a:moveTo>
                    <a:cubicBezTo>
                      <a:pt x="344" y="315"/>
                      <a:pt x="334" y="304"/>
                      <a:pt x="334" y="291"/>
                    </a:cubicBezTo>
                    <a:cubicBezTo>
                      <a:pt x="334" y="278"/>
                      <a:pt x="344" y="268"/>
                      <a:pt x="357" y="268"/>
                    </a:cubicBezTo>
                    <a:cubicBezTo>
                      <a:pt x="370" y="268"/>
                      <a:pt x="380" y="278"/>
                      <a:pt x="380" y="291"/>
                    </a:cubicBezTo>
                    <a:cubicBezTo>
                      <a:pt x="380" y="304"/>
                      <a:pt x="370" y="315"/>
                      <a:pt x="357" y="315"/>
                    </a:cubicBezTo>
                    <a:close/>
                    <a:moveTo>
                      <a:pt x="514" y="66"/>
                    </a:moveTo>
                    <a:cubicBezTo>
                      <a:pt x="501" y="66"/>
                      <a:pt x="491" y="55"/>
                      <a:pt x="491" y="42"/>
                    </a:cubicBezTo>
                    <a:cubicBezTo>
                      <a:pt x="491" y="29"/>
                      <a:pt x="501" y="19"/>
                      <a:pt x="514" y="19"/>
                    </a:cubicBezTo>
                    <a:cubicBezTo>
                      <a:pt x="527" y="19"/>
                      <a:pt x="538" y="29"/>
                      <a:pt x="538" y="42"/>
                    </a:cubicBezTo>
                    <a:cubicBezTo>
                      <a:pt x="538" y="55"/>
                      <a:pt x="527" y="66"/>
                      <a:pt x="514" y="66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72">
                <a:extLst>
                  <a:ext uri="{FF2B5EF4-FFF2-40B4-BE49-F238E27FC236}">
                    <a16:creationId xmlns:a16="http://schemas.microsoft.com/office/drawing/2014/main" id="{75FA5598-5961-0F28-3058-0D18325F5E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1538" y="4879154"/>
                <a:ext cx="433388" cy="295275"/>
              </a:xfrm>
              <a:custGeom>
                <a:avLst/>
                <a:gdLst>
                  <a:gd name="T0" fmla="*/ 353 w 353"/>
                  <a:gd name="T1" fmla="*/ 8 h 241"/>
                  <a:gd name="T2" fmla="*/ 345 w 353"/>
                  <a:gd name="T3" fmla="*/ 0 h 241"/>
                  <a:gd name="T4" fmla="*/ 340 w 353"/>
                  <a:gd name="T5" fmla="*/ 3 h 241"/>
                  <a:gd name="T6" fmla="*/ 340 w 353"/>
                  <a:gd name="T7" fmla="*/ 3 h 241"/>
                  <a:gd name="T8" fmla="*/ 129 w 353"/>
                  <a:gd name="T9" fmla="*/ 222 h 241"/>
                  <a:gd name="T10" fmla="*/ 14 w 353"/>
                  <a:gd name="T11" fmla="*/ 107 h 241"/>
                  <a:gd name="T12" fmla="*/ 8 w 353"/>
                  <a:gd name="T13" fmla="*/ 105 h 241"/>
                  <a:gd name="T14" fmla="*/ 0 w 353"/>
                  <a:gd name="T15" fmla="*/ 113 h 241"/>
                  <a:gd name="T16" fmla="*/ 3 w 353"/>
                  <a:gd name="T17" fmla="*/ 118 h 241"/>
                  <a:gd name="T18" fmla="*/ 123 w 353"/>
                  <a:gd name="T19" fmla="*/ 239 h 241"/>
                  <a:gd name="T20" fmla="*/ 129 w 353"/>
                  <a:gd name="T21" fmla="*/ 241 h 241"/>
                  <a:gd name="T22" fmla="*/ 134 w 353"/>
                  <a:gd name="T23" fmla="*/ 239 h 241"/>
                  <a:gd name="T24" fmla="*/ 134 w 353"/>
                  <a:gd name="T25" fmla="*/ 239 h 241"/>
                  <a:gd name="T26" fmla="*/ 351 w 353"/>
                  <a:gd name="T27" fmla="*/ 14 h 241"/>
                  <a:gd name="T28" fmla="*/ 351 w 353"/>
                  <a:gd name="T29" fmla="*/ 14 h 241"/>
                  <a:gd name="T30" fmla="*/ 353 w 353"/>
                  <a:gd name="T31" fmla="*/ 8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3" h="241">
                    <a:moveTo>
                      <a:pt x="353" y="8"/>
                    </a:moveTo>
                    <a:cubicBezTo>
                      <a:pt x="353" y="4"/>
                      <a:pt x="350" y="0"/>
                      <a:pt x="345" y="0"/>
                    </a:cubicBezTo>
                    <a:cubicBezTo>
                      <a:pt x="343" y="0"/>
                      <a:pt x="341" y="1"/>
                      <a:pt x="340" y="3"/>
                    </a:cubicBezTo>
                    <a:cubicBezTo>
                      <a:pt x="340" y="3"/>
                      <a:pt x="340" y="3"/>
                      <a:pt x="340" y="3"/>
                    </a:cubicBezTo>
                    <a:cubicBezTo>
                      <a:pt x="129" y="222"/>
                      <a:pt x="129" y="222"/>
                      <a:pt x="129" y="222"/>
                    </a:cubicBezTo>
                    <a:cubicBezTo>
                      <a:pt x="14" y="107"/>
                      <a:pt x="14" y="107"/>
                      <a:pt x="14" y="107"/>
                    </a:cubicBezTo>
                    <a:cubicBezTo>
                      <a:pt x="12" y="106"/>
                      <a:pt x="10" y="105"/>
                      <a:pt x="8" y="105"/>
                    </a:cubicBezTo>
                    <a:cubicBezTo>
                      <a:pt x="4" y="105"/>
                      <a:pt x="0" y="108"/>
                      <a:pt x="0" y="113"/>
                    </a:cubicBezTo>
                    <a:cubicBezTo>
                      <a:pt x="0" y="115"/>
                      <a:pt x="1" y="117"/>
                      <a:pt x="3" y="118"/>
                    </a:cubicBezTo>
                    <a:cubicBezTo>
                      <a:pt x="123" y="239"/>
                      <a:pt x="123" y="239"/>
                      <a:pt x="123" y="239"/>
                    </a:cubicBezTo>
                    <a:cubicBezTo>
                      <a:pt x="124" y="240"/>
                      <a:pt x="126" y="241"/>
                      <a:pt x="129" y="241"/>
                    </a:cubicBezTo>
                    <a:cubicBezTo>
                      <a:pt x="131" y="241"/>
                      <a:pt x="133" y="240"/>
                      <a:pt x="134" y="239"/>
                    </a:cubicBezTo>
                    <a:cubicBezTo>
                      <a:pt x="134" y="239"/>
                      <a:pt x="134" y="239"/>
                      <a:pt x="134" y="239"/>
                    </a:cubicBezTo>
                    <a:cubicBezTo>
                      <a:pt x="351" y="14"/>
                      <a:pt x="351" y="14"/>
                      <a:pt x="351" y="14"/>
                    </a:cubicBezTo>
                    <a:cubicBezTo>
                      <a:pt x="351" y="14"/>
                      <a:pt x="351" y="14"/>
                      <a:pt x="351" y="14"/>
                    </a:cubicBezTo>
                    <a:cubicBezTo>
                      <a:pt x="353" y="12"/>
                      <a:pt x="353" y="10"/>
                      <a:pt x="353" y="8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73">
                <a:extLst>
                  <a:ext uri="{FF2B5EF4-FFF2-40B4-BE49-F238E27FC236}">
                    <a16:creationId xmlns:a16="http://schemas.microsoft.com/office/drawing/2014/main" id="{804282F6-048C-1188-1F54-DE7476F5AC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23586" y="4806129"/>
                <a:ext cx="433388" cy="433388"/>
              </a:xfrm>
              <a:custGeom>
                <a:avLst/>
                <a:gdLst>
                  <a:gd name="T0" fmla="*/ 176 w 353"/>
                  <a:gd name="T1" fmla="*/ 221 h 353"/>
                  <a:gd name="T2" fmla="*/ 102 w 353"/>
                  <a:gd name="T3" fmla="*/ 147 h 353"/>
                  <a:gd name="T4" fmla="*/ 96 w 353"/>
                  <a:gd name="T5" fmla="*/ 145 h 353"/>
                  <a:gd name="T6" fmla="*/ 88 w 353"/>
                  <a:gd name="T7" fmla="*/ 153 h 353"/>
                  <a:gd name="T8" fmla="*/ 90 w 353"/>
                  <a:gd name="T9" fmla="*/ 158 h 353"/>
                  <a:gd name="T10" fmla="*/ 170 w 353"/>
                  <a:gd name="T11" fmla="*/ 239 h 353"/>
                  <a:gd name="T12" fmla="*/ 176 w 353"/>
                  <a:gd name="T13" fmla="*/ 241 h 353"/>
                  <a:gd name="T14" fmla="*/ 182 w 353"/>
                  <a:gd name="T15" fmla="*/ 238 h 353"/>
                  <a:gd name="T16" fmla="*/ 182 w 353"/>
                  <a:gd name="T17" fmla="*/ 238 h 353"/>
                  <a:gd name="T18" fmla="*/ 316 w 353"/>
                  <a:gd name="T19" fmla="*/ 98 h 353"/>
                  <a:gd name="T20" fmla="*/ 316 w 353"/>
                  <a:gd name="T21" fmla="*/ 98 h 353"/>
                  <a:gd name="T22" fmla="*/ 328 w 353"/>
                  <a:gd name="T23" fmla="*/ 86 h 353"/>
                  <a:gd name="T24" fmla="*/ 327 w 353"/>
                  <a:gd name="T25" fmla="*/ 86 h 353"/>
                  <a:gd name="T26" fmla="*/ 351 w 353"/>
                  <a:gd name="T27" fmla="*/ 62 h 353"/>
                  <a:gd name="T28" fmla="*/ 351 w 353"/>
                  <a:gd name="T29" fmla="*/ 62 h 353"/>
                  <a:gd name="T30" fmla="*/ 353 w 353"/>
                  <a:gd name="T31" fmla="*/ 56 h 353"/>
                  <a:gd name="T32" fmla="*/ 345 w 353"/>
                  <a:gd name="T33" fmla="*/ 48 h 353"/>
                  <a:gd name="T34" fmla="*/ 339 w 353"/>
                  <a:gd name="T35" fmla="*/ 51 h 353"/>
                  <a:gd name="T36" fmla="*/ 339 w 353"/>
                  <a:gd name="T37" fmla="*/ 51 h 353"/>
                  <a:gd name="T38" fmla="*/ 318 w 353"/>
                  <a:gd name="T39" fmla="*/ 72 h 353"/>
                  <a:gd name="T40" fmla="*/ 318 w 353"/>
                  <a:gd name="T41" fmla="*/ 72 h 353"/>
                  <a:gd name="T42" fmla="*/ 307 w 353"/>
                  <a:gd name="T43" fmla="*/ 84 h 353"/>
                  <a:gd name="T44" fmla="*/ 307 w 353"/>
                  <a:gd name="T45" fmla="*/ 84 h 353"/>
                  <a:gd name="T46" fmla="*/ 176 w 353"/>
                  <a:gd name="T47" fmla="*/ 221 h 353"/>
                  <a:gd name="T48" fmla="*/ 339 w 353"/>
                  <a:gd name="T49" fmla="*/ 109 h 353"/>
                  <a:gd name="T50" fmla="*/ 327 w 353"/>
                  <a:gd name="T51" fmla="*/ 109 h 353"/>
                  <a:gd name="T52" fmla="*/ 325 w 353"/>
                  <a:gd name="T53" fmla="*/ 117 h 353"/>
                  <a:gd name="T54" fmla="*/ 325 w 353"/>
                  <a:gd name="T55" fmla="*/ 117 h 353"/>
                  <a:gd name="T56" fmla="*/ 337 w 353"/>
                  <a:gd name="T57" fmla="*/ 177 h 353"/>
                  <a:gd name="T58" fmla="*/ 176 w 353"/>
                  <a:gd name="T59" fmla="*/ 337 h 353"/>
                  <a:gd name="T60" fmla="*/ 16 w 353"/>
                  <a:gd name="T61" fmla="*/ 177 h 353"/>
                  <a:gd name="T62" fmla="*/ 176 w 353"/>
                  <a:gd name="T63" fmla="*/ 16 h 353"/>
                  <a:gd name="T64" fmla="*/ 292 w 353"/>
                  <a:gd name="T65" fmla="*/ 65 h 353"/>
                  <a:gd name="T66" fmla="*/ 292 w 353"/>
                  <a:gd name="T67" fmla="*/ 65 h 353"/>
                  <a:gd name="T68" fmla="*/ 303 w 353"/>
                  <a:gd name="T69" fmla="*/ 65 h 353"/>
                  <a:gd name="T70" fmla="*/ 303 w 353"/>
                  <a:gd name="T71" fmla="*/ 54 h 353"/>
                  <a:gd name="T72" fmla="*/ 302 w 353"/>
                  <a:gd name="T73" fmla="*/ 53 h 353"/>
                  <a:gd name="T74" fmla="*/ 176 w 353"/>
                  <a:gd name="T75" fmla="*/ 0 h 353"/>
                  <a:gd name="T76" fmla="*/ 0 w 353"/>
                  <a:gd name="T77" fmla="*/ 177 h 353"/>
                  <a:gd name="T78" fmla="*/ 176 w 353"/>
                  <a:gd name="T79" fmla="*/ 353 h 353"/>
                  <a:gd name="T80" fmla="*/ 353 w 353"/>
                  <a:gd name="T81" fmla="*/ 177 h 353"/>
                  <a:gd name="T82" fmla="*/ 341 w 353"/>
                  <a:gd name="T83" fmla="*/ 112 h 353"/>
                  <a:gd name="T84" fmla="*/ 339 w 353"/>
                  <a:gd name="T85" fmla="*/ 109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3" h="353">
                    <a:moveTo>
                      <a:pt x="176" y="221"/>
                    </a:moveTo>
                    <a:cubicBezTo>
                      <a:pt x="102" y="147"/>
                      <a:pt x="102" y="147"/>
                      <a:pt x="102" y="147"/>
                    </a:cubicBezTo>
                    <a:cubicBezTo>
                      <a:pt x="100" y="146"/>
                      <a:pt x="98" y="145"/>
                      <a:pt x="96" y="145"/>
                    </a:cubicBezTo>
                    <a:cubicBezTo>
                      <a:pt x="91" y="145"/>
                      <a:pt x="88" y="148"/>
                      <a:pt x="88" y="153"/>
                    </a:cubicBezTo>
                    <a:cubicBezTo>
                      <a:pt x="88" y="155"/>
                      <a:pt x="89" y="157"/>
                      <a:pt x="90" y="158"/>
                    </a:cubicBezTo>
                    <a:cubicBezTo>
                      <a:pt x="170" y="239"/>
                      <a:pt x="170" y="239"/>
                      <a:pt x="170" y="239"/>
                    </a:cubicBezTo>
                    <a:cubicBezTo>
                      <a:pt x="172" y="240"/>
                      <a:pt x="174" y="241"/>
                      <a:pt x="176" y="241"/>
                    </a:cubicBezTo>
                    <a:cubicBezTo>
                      <a:pt x="178" y="241"/>
                      <a:pt x="180" y="240"/>
                      <a:pt x="182" y="238"/>
                    </a:cubicBezTo>
                    <a:cubicBezTo>
                      <a:pt x="182" y="238"/>
                      <a:pt x="182" y="238"/>
                      <a:pt x="182" y="238"/>
                    </a:cubicBezTo>
                    <a:cubicBezTo>
                      <a:pt x="316" y="98"/>
                      <a:pt x="316" y="98"/>
                      <a:pt x="316" y="98"/>
                    </a:cubicBezTo>
                    <a:cubicBezTo>
                      <a:pt x="316" y="98"/>
                      <a:pt x="316" y="98"/>
                      <a:pt x="316" y="98"/>
                    </a:cubicBezTo>
                    <a:cubicBezTo>
                      <a:pt x="328" y="86"/>
                      <a:pt x="328" y="86"/>
                      <a:pt x="328" y="86"/>
                    </a:cubicBezTo>
                    <a:cubicBezTo>
                      <a:pt x="328" y="86"/>
                      <a:pt x="328" y="86"/>
                      <a:pt x="327" y="86"/>
                    </a:cubicBezTo>
                    <a:cubicBezTo>
                      <a:pt x="351" y="62"/>
                      <a:pt x="351" y="62"/>
                      <a:pt x="351" y="62"/>
                    </a:cubicBezTo>
                    <a:cubicBezTo>
                      <a:pt x="351" y="62"/>
                      <a:pt x="351" y="62"/>
                      <a:pt x="351" y="62"/>
                    </a:cubicBezTo>
                    <a:cubicBezTo>
                      <a:pt x="352" y="60"/>
                      <a:pt x="353" y="58"/>
                      <a:pt x="353" y="56"/>
                    </a:cubicBezTo>
                    <a:cubicBezTo>
                      <a:pt x="353" y="52"/>
                      <a:pt x="349" y="48"/>
                      <a:pt x="345" y="48"/>
                    </a:cubicBezTo>
                    <a:cubicBezTo>
                      <a:pt x="342" y="48"/>
                      <a:pt x="340" y="49"/>
                      <a:pt x="339" y="51"/>
                    </a:cubicBezTo>
                    <a:cubicBezTo>
                      <a:pt x="339" y="51"/>
                      <a:pt x="339" y="51"/>
                      <a:pt x="339" y="51"/>
                    </a:cubicBezTo>
                    <a:cubicBezTo>
                      <a:pt x="318" y="72"/>
                      <a:pt x="318" y="72"/>
                      <a:pt x="318" y="72"/>
                    </a:cubicBezTo>
                    <a:cubicBezTo>
                      <a:pt x="318" y="72"/>
                      <a:pt x="318" y="72"/>
                      <a:pt x="318" y="72"/>
                    </a:cubicBezTo>
                    <a:cubicBezTo>
                      <a:pt x="307" y="84"/>
                      <a:pt x="307" y="84"/>
                      <a:pt x="307" y="84"/>
                    </a:cubicBezTo>
                    <a:cubicBezTo>
                      <a:pt x="307" y="84"/>
                      <a:pt x="307" y="84"/>
                      <a:pt x="307" y="84"/>
                    </a:cubicBezTo>
                    <a:lnTo>
                      <a:pt x="176" y="221"/>
                    </a:lnTo>
                    <a:close/>
                    <a:moveTo>
                      <a:pt x="339" y="109"/>
                    </a:moveTo>
                    <a:cubicBezTo>
                      <a:pt x="335" y="106"/>
                      <a:pt x="330" y="106"/>
                      <a:pt x="327" y="109"/>
                    </a:cubicBezTo>
                    <a:cubicBezTo>
                      <a:pt x="325" y="111"/>
                      <a:pt x="324" y="115"/>
                      <a:pt x="325" y="117"/>
                    </a:cubicBezTo>
                    <a:cubicBezTo>
                      <a:pt x="325" y="117"/>
                      <a:pt x="325" y="117"/>
                      <a:pt x="325" y="117"/>
                    </a:cubicBezTo>
                    <a:cubicBezTo>
                      <a:pt x="333" y="136"/>
                      <a:pt x="337" y="156"/>
                      <a:pt x="337" y="177"/>
                    </a:cubicBezTo>
                    <a:cubicBezTo>
                      <a:pt x="337" y="265"/>
                      <a:pt x="265" y="337"/>
                      <a:pt x="176" y="337"/>
                    </a:cubicBezTo>
                    <a:cubicBezTo>
                      <a:pt x="88" y="337"/>
                      <a:pt x="16" y="265"/>
                      <a:pt x="16" y="177"/>
                    </a:cubicBezTo>
                    <a:cubicBezTo>
                      <a:pt x="16" y="88"/>
                      <a:pt x="88" y="16"/>
                      <a:pt x="176" y="16"/>
                    </a:cubicBezTo>
                    <a:cubicBezTo>
                      <a:pt x="222" y="16"/>
                      <a:pt x="262" y="35"/>
                      <a:pt x="292" y="65"/>
                    </a:cubicBezTo>
                    <a:cubicBezTo>
                      <a:pt x="292" y="65"/>
                      <a:pt x="292" y="65"/>
                      <a:pt x="292" y="65"/>
                    </a:cubicBezTo>
                    <a:cubicBezTo>
                      <a:pt x="295" y="68"/>
                      <a:pt x="300" y="68"/>
                      <a:pt x="303" y="65"/>
                    </a:cubicBezTo>
                    <a:cubicBezTo>
                      <a:pt x="306" y="62"/>
                      <a:pt x="306" y="57"/>
                      <a:pt x="303" y="54"/>
                    </a:cubicBezTo>
                    <a:cubicBezTo>
                      <a:pt x="302" y="53"/>
                      <a:pt x="302" y="53"/>
                      <a:pt x="302" y="53"/>
                    </a:cubicBezTo>
                    <a:cubicBezTo>
                      <a:pt x="270" y="20"/>
                      <a:pt x="225" y="0"/>
                      <a:pt x="176" y="0"/>
                    </a:cubicBezTo>
                    <a:cubicBezTo>
                      <a:pt x="79" y="0"/>
                      <a:pt x="0" y="79"/>
                      <a:pt x="0" y="177"/>
                    </a:cubicBezTo>
                    <a:cubicBezTo>
                      <a:pt x="0" y="274"/>
                      <a:pt x="79" y="353"/>
                      <a:pt x="176" y="353"/>
                    </a:cubicBezTo>
                    <a:cubicBezTo>
                      <a:pt x="274" y="353"/>
                      <a:pt x="353" y="274"/>
                      <a:pt x="353" y="177"/>
                    </a:cubicBezTo>
                    <a:cubicBezTo>
                      <a:pt x="353" y="154"/>
                      <a:pt x="348" y="132"/>
                      <a:pt x="341" y="112"/>
                    </a:cubicBezTo>
                    <a:cubicBezTo>
                      <a:pt x="340" y="111"/>
                      <a:pt x="340" y="110"/>
                      <a:pt x="339" y="10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74">
                <a:extLst>
                  <a:ext uri="{FF2B5EF4-FFF2-40B4-BE49-F238E27FC236}">
                    <a16:creationId xmlns:a16="http://schemas.microsoft.com/office/drawing/2014/main" id="{73593222-1749-92BA-B61C-9D9CEE71F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634" y="4845023"/>
                <a:ext cx="355600" cy="355600"/>
              </a:xfrm>
              <a:custGeom>
                <a:avLst/>
                <a:gdLst>
                  <a:gd name="T0" fmla="*/ 156 w 289"/>
                  <a:gd name="T1" fmla="*/ 145 h 289"/>
                  <a:gd name="T2" fmla="*/ 287 w 289"/>
                  <a:gd name="T3" fmla="*/ 14 h 289"/>
                  <a:gd name="T4" fmla="*/ 289 w 289"/>
                  <a:gd name="T5" fmla="*/ 8 h 289"/>
                  <a:gd name="T6" fmla="*/ 281 w 289"/>
                  <a:gd name="T7" fmla="*/ 0 h 289"/>
                  <a:gd name="T8" fmla="*/ 275 w 289"/>
                  <a:gd name="T9" fmla="*/ 3 h 289"/>
                  <a:gd name="T10" fmla="*/ 144 w 289"/>
                  <a:gd name="T11" fmla="*/ 133 h 289"/>
                  <a:gd name="T12" fmla="*/ 14 w 289"/>
                  <a:gd name="T13" fmla="*/ 3 h 289"/>
                  <a:gd name="T14" fmla="*/ 8 w 289"/>
                  <a:gd name="T15" fmla="*/ 0 h 289"/>
                  <a:gd name="T16" fmla="*/ 0 w 289"/>
                  <a:gd name="T17" fmla="*/ 8 h 289"/>
                  <a:gd name="T18" fmla="*/ 2 w 289"/>
                  <a:gd name="T19" fmla="*/ 14 h 289"/>
                  <a:gd name="T20" fmla="*/ 133 w 289"/>
                  <a:gd name="T21" fmla="*/ 145 h 289"/>
                  <a:gd name="T22" fmla="*/ 2 w 289"/>
                  <a:gd name="T23" fmla="*/ 276 h 289"/>
                  <a:gd name="T24" fmla="*/ 0 w 289"/>
                  <a:gd name="T25" fmla="*/ 281 h 289"/>
                  <a:gd name="T26" fmla="*/ 8 w 289"/>
                  <a:gd name="T27" fmla="*/ 289 h 289"/>
                  <a:gd name="T28" fmla="*/ 14 w 289"/>
                  <a:gd name="T29" fmla="*/ 287 h 289"/>
                  <a:gd name="T30" fmla="*/ 144 w 289"/>
                  <a:gd name="T31" fmla="*/ 156 h 289"/>
                  <a:gd name="T32" fmla="*/ 275 w 289"/>
                  <a:gd name="T33" fmla="*/ 287 h 289"/>
                  <a:gd name="T34" fmla="*/ 281 w 289"/>
                  <a:gd name="T35" fmla="*/ 289 h 289"/>
                  <a:gd name="T36" fmla="*/ 289 w 289"/>
                  <a:gd name="T37" fmla="*/ 281 h 289"/>
                  <a:gd name="T38" fmla="*/ 287 w 289"/>
                  <a:gd name="T39" fmla="*/ 276 h 289"/>
                  <a:gd name="T40" fmla="*/ 156 w 289"/>
                  <a:gd name="T41" fmla="*/ 145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9" h="289">
                    <a:moveTo>
                      <a:pt x="156" y="145"/>
                    </a:moveTo>
                    <a:cubicBezTo>
                      <a:pt x="287" y="14"/>
                      <a:pt x="287" y="14"/>
                      <a:pt x="287" y="14"/>
                    </a:cubicBezTo>
                    <a:cubicBezTo>
                      <a:pt x="288" y="12"/>
                      <a:pt x="289" y="10"/>
                      <a:pt x="289" y="8"/>
                    </a:cubicBezTo>
                    <a:cubicBezTo>
                      <a:pt x="289" y="4"/>
                      <a:pt x="285" y="0"/>
                      <a:pt x="281" y="0"/>
                    </a:cubicBezTo>
                    <a:cubicBezTo>
                      <a:pt x="279" y="0"/>
                      <a:pt x="277" y="1"/>
                      <a:pt x="275" y="3"/>
                    </a:cubicBezTo>
                    <a:cubicBezTo>
                      <a:pt x="144" y="133"/>
                      <a:pt x="144" y="133"/>
                      <a:pt x="144" y="13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2" y="1"/>
                      <a:pt x="10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0"/>
                      <a:pt x="1" y="12"/>
                      <a:pt x="2" y="14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2" y="276"/>
                      <a:pt x="2" y="276"/>
                      <a:pt x="2" y="276"/>
                    </a:cubicBezTo>
                    <a:cubicBezTo>
                      <a:pt x="1" y="277"/>
                      <a:pt x="0" y="279"/>
                      <a:pt x="0" y="281"/>
                    </a:cubicBezTo>
                    <a:cubicBezTo>
                      <a:pt x="0" y="286"/>
                      <a:pt x="4" y="289"/>
                      <a:pt x="8" y="289"/>
                    </a:cubicBezTo>
                    <a:cubicBezTo>
                      <a:pt x="10" y="289"/>
                      <a:pt x="12" y="288"/>
                      <a:pt x="14" y="287"/>
                    </a:cubicBezTo>
                    <a:cubicBezTo>
                      <a:pt x="144" y="156"/>
                      <a:pt x="144" y="156"/>
                      <a:pt x="144" y="156"/>
                    </a:cubicBezTo>
                    <a:cubicBezTo>
                      <a:pt x="275" y="287"/>
                      <a:pt x="275" y="287"/>
                      <a:pt x="275" y="287"/>
                    </a:cubicBezTo>
                    <a:cubicBezTo>
                      <a:pt x="277" y="288"/>
                      <a:pt x="279" y="289"/>
                      <a:pt x="281" y="289"/>
                    </a:cubicBezTo>
                    <a:cubicBezTo>
                      <a:pt x="285" y="289"/>
                      <a:pt x="289" y="286"/>
                      <a:pt x="289" y="281"/>
                    </a:cubicBezTo>
                    <a:cubicBezTo>
                      <a:pt x="289" y="279"/>
                      <a:pt x="288" y="277"/>
                      <a:pt x="287" y="276"/>
                    </a:cubicBezTo>
                    <a:lnTo>
                      <a:pt x="156" y="14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2" name="Freeform 108">
                <a:extLst>
                  <a:ext uri="{FF2B5EF4-FFF2-40B4-BE49-F238E27FC236}">
                    <a16:creationId xmlns:a16="http://schemas.microsoft.com/office/drawing/2014/main" id="{AEB47535-5A44-EBB6-1958-1C3343DDC4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47955" y="3434039"/>
                <a:ext cx="431800" cy="431800"/>
              </a:xfrm>
              <a:custGeom>
                <a:avLst/>
                <a:gdLst>
                  <a:gd name="T0" fmla="*/ 177 w 353"/>
                  <a:gd name="T1" fmla="*/ 0 h 353"/>
                  <a:gd name="T2" fmla="*/ 0 w 353"/>
                  <a:gd name="T3" fmla="*/ 176 h 353"/>
                  <a:gd name="T4" fmla="*/ 177 w 353"/>
                  <a:gd name="T5" fmla="*/ 353 h 353"/>
                  <a:gd name="T6" fmla="*/ 353 w 353"/>
                  <a:gd name="T7" fmla="*/ 176 h 353"/>
                  <a:gd name="T8" fmla="*/ 177 w 353"/>
                  <a:gd name="T9" fmla="*/ 0 h 353"/>
                  <a:gd name="T10" fmla="*/ 177 w 353"/>
                  <a:gd name="T11" fmla="*/ 337 h 353"/>
                  <a:gd name="T12" fmla="*/ 77 w 353"/>
                  <a:gd name="T13" fmla="*/ 302 h 353"/>
                  <a:gd name="T14" fmla="*/ 129 w 353"/>
                  <a:gd name="T15" fmla="*/ 266 h 353"/>
                  <a:gd name="T16" fmla="*/ 148 w 353"/>
                  <a:gd name="T17" fmla="*/ 249 h 353"/>
                  <a:gd name="T18" fmla="*/ 143 w 353"/>
                  <a:gd name="T19" fmla="*/ 232 h 353"/>
                  <a:gd name="T20" fmla="*/ 135 w 353"/>
                  <a:gd name="T21" fmla="*/ 230 h 353"/>
                  <a:gd name="T22" fmla="*/ 99 w 353"/>
                  <a:gd name="T23" fmla="*/ 224 h 353"/>
                  <a:gd name="T24" fmla="*/ 112 w 353"/>
                  <a:gd name="T25" fmla="*/ 144 h 353"/>
                  <a:gd name="T26" fmla="*/ 181 w 353"/>
                  <a:gd name="T27" fmla="*/ 64 h 353"/>
                  <a:gd name="T28" fmla="*/ 240 w 353"/>
                  <a:gd name="T29" fmla="*/ 148 h 353"/>
                  <a:gd name="T30" fmla="*/ 253 w 353"/>
                  <a:gd name="T31" fmla="*/ 222 h 353"/>
                  <a:gd name="T32" fmla="*/ 214 w 353"/>
                  <a:gd name="T33" fmla="*/ 229 h 353"/>
                  <a:gd name="T34" fmla="*/ 206 w 353"/>
                  <a:gd name="T35" fmla="*/ 233 h 353"/>
                  <a:gd name="T36" fmla="*/ 224 w 353"/>
                  <a:gd name="T37" fmla="*/ 265 h 353"/>
                  <a:gd name="T38" fmla="*/ 275 w 353"/>
                  <a:gd name="T39" fmla="*/ 303 h 353"/>
                  <a:gd name="T40" fmla="*/ 177 w 353"/>
                  <a:gd name="T41" fmla="*/ 337 h 353"/>
                  <a:gd name="T42" fmla="*/ 288 w 353"/>
                  <a:gd name="T43" fmla="*/ 292 h 353"/>
                  <a:gd name="T44" fmla="*/ 230 w 353"/>
                  <a:gd name="T45" fmla="*/ 250 h 353"/>
                  <a:gd name="T46" fmla="*/ 222 w 353"/>
                  <a:gd name="T47" fmla="*/ 245 h 353"/>
                  <a:gd name="T48" fmla="*/ 271 w 353"/>
                  <a:gd name="T49" fmla="*/ 232 h 353"/>
                  <a:gd name="T50" fmla="*/ 275 w 353"/>
                  <a:gd name="T51" fmla="*/ 224 h 353"/>
                  <a:gd name="T52" fmla="*/ 270 w 353"/>
                  <a:gd name="T53" fmla="*/ 218 h 353"/>
                  <a:gd name="T54" fmla="*/ 256 w 353"/>
                  <a:gd name="T55" fmla="*/ 148 h 353"/>
                  <a:gd name="T56" fmla="*/ 181 w 353"/>
                  <a:gd name="T57" fmla="*/ 48 h 353"/>
                  <a:gd name="T58" fmla="*/ 95 w 353"/>
                  <a:gd name="T59" fmla="*/ 144 h 353"/>
                  <a:gd name="T60" fmla="*/ 84 w 353"/>
                  <a:gd name="T61" fmla="*/ 218 h 353"/>
                  <a:gd name="T62" fmla="*/ 78 w 353"/>
                  <a:gd name="T63" fmla="*/ 224 h 353"/>
                  <a:gd name="T64" fmla="*/ 82 w 353"/>
                  <a:gd name="T65" fmla="*/ 233 h 353"/>
                  <a:gd name="T66" fmla="*/ 132 w 353"/>
                  <a:gd name="T67" fmla="*/ 247 h 353"/>
                  <a:gd name="T68" fmla="*/ 124 w 353"/>
                  <a:gd name="T69" fmla="*/ 251 h 353"/>
                  <a:gd name="T70" fmla="*/ 65 w 353"/>
                  <a:gd name="T71" fmla="*/ 291 h 353"/>
                  <a:gd name="T72" fmla="*/ 16 w 353"/>
                  <a:gd name="T73" fmla="*/ 176 h 353"/>
                  <a:gd name="T74" fmla="*/ 177 w 353"/>
                  <a:gd name="T75" fmla="*/ 16 h 353"/>
                  <a:gd name="T76" fmla="*/ 337 w 353"/>
                  <a:gd name="T77" fmla="*/ 176 h 353"/>
                  <a:gd name="T78" fmla="*/ 288 w 353"/>
                  <a:gd name="T79" fmla="*/ 292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3" h="353">
                    <a:moveTo>
                      <a:pt x="177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4"/>
                      <a:pt x="79" y="353"/>
                      <a:pt x="177" y="353"/>
                    </a:cubicBezTo>
                    <a:cubicBezTo>
                      <a:pt x="274" y="353"/>
                      <a:pt x="353" y="274"/>
                      <a:pt x="353" y="176"/>
                    </a:cubicBezTo>
                    <a:cubicBezTo>
                      <a:pt x="353" y="79"/>
                      <a:pt x="274" y="0"/>
                      <a:pt x="177" y="0"/>
                    </a:cubicBezTo>
                    <a:moveTo>
                      <a:pt x="177" y="337"/>
                    </a:moveTo>
                    <a:cubicBezTo>
                      <a:pt x="139" y="337"/>
                      <a:pt x="104" y="324"/>
                      <a:pt x="77" y="302"/>
                    </a:cubicBezTo>
                    <a:cubicBezTo>
                      <a:pt x="88" y="288"/>
                      <a:pt x="109" y="272"/>
                      <a:pt x="129" y="266"/>
                    </a:cubicBezTo>
                    <a:cubicBezTo>
                      <a:pt x="140" y="262"/>
                      <a:pt x="147" y="256"/>
                      <a:pt x="148" y="249"/>
                    </a:cubicBezTo>
                    <a:cubicBezTo>
                      <a:pt x="151" y="239"/>
                      <a:pt x="143" y="232"/>
                      <a:pt x="143" y="232"/>
                    </a:cubicBezTo>
                    <a:cubicBezTo>
                      <a:pt x="140" y="230"/>
                      <a:pt x="137" y="229"/>
                      <a:pt x="135" y="230"/>
                    </a:cubicBezTo>
                    <a:cubicBezTo>
                      <a:pt x="134" y="230"/>
                      <a:pt x="121" y="234"/>
                      <a:pt x="99" y="224"/>
                    </a:cubicBezTo>
                    <a:cubicBezTo>
                      <a:pt x="106" y="213"/>
                      <a:pt x="112" y="190"/>
                      <a:pt x="112" y="144"/>
                    </a:cubicBezTo>
                    <a:cubicBezTo>
                      <a:pt x="112" y="70"/>
                      <a:pt x="144" y="64"/>
                      <a:pt x="181" y="64"/>
                    </a:cubicBezTo>
                    <a:cubicBezTo>
                      <a:pt x="206" y="64"/>
                      <a:pt x="240" y="73"/>
                      <a:pt x="240" y="148"/>
                    </a:cubicBezTo>
                    <a:cubicBezTo>
                      <a:pt x="240" y="190"/>
                      <a:pt x="247" y="212"/>
                      <a:pt x="253" y="222"/>
                    </a:cubicBezTo>
                    <a:cubicBezTo>
                      <a:pt x="244" y="226"/>
                      <a:pt x="230" y="230"/>
                      <a:pt x="214" y="229"/>
                    </a:cubicBezTo>
                    <a:cubicBezTo>
                      <a:pt x="211" y="228"/>
                      <a:pt x="207" y="230"/>
                      <a:pt x="206" y="233"/>
                    </a:cubicBezTo>
                    <a:cubicBezTo>
                      <a:pt x="203" y="240"/>
                      <a:pt x="203" y="256"/>
                      <a:pt x="224" y="265"/>
                    </a:cubicBezTo>
                    <a:cubicBezTo>
                      <a:pt x="240" y="272"/>
                      <a:pt x="260" y="283"/>
                      <a:pt x="275" y="303"/>
                    </a:cubicBezTo>
                    <a:cubicBezTo>
                      <a:pt x="248" y="324"/>
                      <a:pt x="214" y="337"/>
                      <a:pt x="177" y="337"/>
                    </a:cubicBezTo>
                    <a:moveTo>
                      <a:pt x="288" y="292"/>
                    </a:moveTo>
                    <a:cubicBezTo>
                      <a:pt x="270" y="270"/>
                      <a:pt x="248" y="258"/>
                      <a:pt x="230" y="250"/>
                    </a:cubicBezTo>
                    <a:cubicBezTo>
                      <a:pt x="226" y="249"/>
                      <a:pt x="224" y="247"/>
                      <a:pt x="222" y="245"/>
                    </a:cubicBezTo>
                    <a:cubicBezTo>
                      <a:pt x="249" y="244"/>
                      <a:pt x="270" y="233"/>
                      <a:pt x="271" y="232"/>
                    </a:cubicBezTo>
                    <a:cubicBezTo>
                      <a:pt x="274" y="230"/>
                      <a:pt x="275" y="227"/>
                      <a:pt x="275" y="224"/>
                    </a:cubicBezTo>
                    <a:cubicBezTo>
                      <a:pt x="275" y="221"/>
                      <a:pt x="273" y="219"/>
                      <a:pt x="270" y="218"/>
                    </a:cubicBezTo>
                    <a:cubicBezTo>
                      <a:pt x="269" y="217"/>
                      <a:pt x="256" y="206"/>
                      <a:pt x="256" y="148"/>
                    </a:cubicBezTo>
                    <a:cubicBezTo>
                      <a:pt x="256" y="82"/>
                      <a:pt x="231" y="48"/>
                      <a:pt x="181" y="48"/>
                    </a:cubicBezTo>
                    <a:cubicBezTo>
                      <a:pt x="139" y="48"/>
                      <a:pt x="95" y="59"/>
                      <a:pt x="95" y="144"/>
                    </a:cubicBezTo>
                    <a:cubicBezTo>
                      <a:pt x="95" y="205"/>
                      <a:pt x="85" y="217"/>
                      <a:pt x="84" y="218"/>
                    </a:cubicBezTo>
                    <a:cubicBezTo>
                      <a:pt x="81" y="219"/>
                      <a:pt x="79" y="221"/>
                      <a:pt x="78" y="224"/>
                    </a:cubicBezTo>
                    <a:cubicBezTo>
                      <a:pt x="77" y="228"/>
                      <a:pt x="79" y="231"/>
                      <a:pt x="82" y="233"/>
                    </a:cubicBezTo>
                    <a:cubicBezTo>
                      <a:pt x="104" y="246"/>
                      <a:pt x="122" y="247"/>
                      <a:pt x="132" y="247"/>
                    </a:cubicBezTo>
                    <a:cubicBezTo>
                      <a:pt x="131" y="248"/>
                      <a:pt x="128" y="249"/>
                      <a:pt x="124" y="251"/>
                    </a:cubicBezTo>
                    <a:cubicBezTo>
                      <a:pt x="101" y="258"/>
                      <a:pt x="78" y="275"/>
                      <a:pt x="65" y="291"/>
                    </a:cubicBezTo>
                    <a:cubicBezTo>
                      <a:pt x="35" y="262"/>
                      <a:pt x="16" y="222"/>
                      <a:pt x="16" y="176"/>
                    </a:cubicBezTo>
                    <a:cubicBezTo>
                      <a:pt x="16" y="88"/>
                      <a:pt x="88" y="16"/>
                      <a:pt x="177" y="16"/>
                    </a:cubicBezTo>
                    <a:cubicBezTo>
                      <a:pt x="265" y="16"/>
                      <a:pt x="337" y="88"/>
                      <a:pt x="337" y="176"/>
                    </a:cubicBezTo>
                    <a:cubicBezTo>
                      <a:pt x="337" y="222"/>
                      <a:pt x="318" y="263"/>
                      <a:pt x="288" y="292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109">
                <a:extLst>
                  <a:ext uri="{FF2B5EF4-FFF2-40B4-BE49-F238E27FC236}">
                    <a16:creationId xmlns:a16="http://schemas.microsoft.com/office/drawing/2014/main" id="{90CCE533-339A-95D7-54EF-433F1D711C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47955" y="2761058"/>
                <a:ext cx="431800" cy="392113"/>
              </a:xfrm>
              <a:custGeom>
                <a:avLst/>
                <a:gdLst>
                  <a:gd name="T0" fmla="*/ 265 w 353"/>
                  <a:gd name="T1" fmla="*/ 197 h 321"/>
                  <a:gd name="T2" fmla="*/ 288 w 353"/>
                  <a:gd name="T3" fmla="*/ 121 h 321"/>
                  <a:gd name="T4" fmla="*/ 263 w 353"/>
                  <a:gd name="T5" fmla="*/ 21 h 321"/>
                  <a:gd name="T6" fmla="*/ 209 w 353"/>
                  <a:gd name="T7" fmla="*/ 22 h 321"/>
                  <a:gd name="T8" fmla="*/ 215 w 353"/>
                  <a:gd name="T9" fmla="*/ 37 h 321"/>
                  <a:gd name="T10" fmla="*/ 255 w 353"/>
                  <a:gd name="T11" fmla="*/ 35 h 321"/>
                  <a:gd name="T12" fmla="*/ 275 w 353"/>
                  <a:gd name="T13" fmla="*/ 111 h 321"/>
                  <a:gd name="T14" fmla="*/ 273 w 353"/>
                  <a:gd name="T15" fmla="*/ 144 h 321"/>
                  <a:gd name="T16" fmla="*/ 269 w 353"/>
                  <a:gd name="T17" fmla="*/ 148 h 321"/>
                  <a:gd name="T18" fmla="*/ 291 w 353"/>
                  <a:gd name="T19" fmla="*/ 250 h 321"/>
                  <a:gd name="T20" fmla="*/ 286 w 353"/>
                  <a:gd name="T21" fmla="*/ 289 h 321"/>
                  <a:gd name="T22" fmla="*/ 346 w 353"/>
                  <a:gd name="T23" fmla="*/ 305 h 321"/>
                  <a:gd name="T24" fmla="*/ 295 w 353"/>
                  <a:gd name="T25" fmla="*/ 234 h 321"/>
                  <a:gd name="T26" fmla="*/ 177 w 353"/>
                  <a:gd name="T27" fmla="*/ 202 h 321"/>
                  <a:gd name="T28" fmla="*/ 199 w 353"/>
                  <a:gd name="T29" fmla="*/ 116 h 321"/>
                  <a:gd name="T30" fmla="*/ 174 w 353"/>
                  <a:gd name="T31" fmla="*/ 6 h 321"/>
                  <a:gd name="T32" fmla="*/ 110 w 353"/>
                  <a:gd name="T33" fmla="*/ 9 h 321"/>
                  <a:gd name="T34" fmla="*/ 75 w 353"/>
                  <a:gd name="T35" fmla="*/ 115 h 321"/>
                  <a:gd name="T36" fmla="*/ 97 w 353"/>
                  <a:gd name="T37" fmla="*/ 202 h 321"/>
                  <a:gd name="T38" fmla="*/ 0 w 353"/>
                  <a:gd name="T39" fmla="*/ 313 h 321"/>
                  <a:gd name="T40" fmla="*/ 265 w 353"/>
                  <a:gd name="T41" fmla="*/ 321 h 321"/>
                  <a:gd name="T42" fmla="*/ 209 w 353"/>
                  <a:gd name="T43" fmla="*/ 243 h 321"/>
                  <a:gd name="T44" fmla="*/ 69 w 353"/>
                  <a:gd name="T45" fmla="*/ 258 h 321"/>
                  <a:gd name="T46" fmla="*/ 93 w 353"/>
                  <a:gd name="T47" fmla="*/ 148 h 321"/>
                  <a:gd name="T48" fmla="*/ 91 w 353"/>
                  <a:gd name="T49" fmla="*/ 145 h 321"/>
                  <a:gd name="T50" fmla="*/ 90 w 353"/>
                  <a:gd name="T51" fmla="*/ 108 h 321"/>
                  <a:gd name="T52" fmla="*/ 116 w 353"/>
                  <a:gd name="T53" fmla="*/ 24 h 321"/>
                  <a:gd name="T54" fmla="*/ 148 w 353"/>
                  <a:gd name="T55" fmla="*/ 16 h 321"/>
                  <a:gd name="T56" fmla="*/ 185 w 353"/>
                  <a:gd name="T57" fmla="*/ 48 h 321"/>
                  <a:gd name="T58" fmla="*/ 183 w 353"/>
                  <a:gd name="T59" fmla="*/ 120 h 321"/>
                  <a:gd name="T60" fmla="*/ 182 w 353"/>
                  <a:gd name="T61" fmla="*/ 145 h 321"/>
                  <a:gd name="T62" fmla="*/ 161 w 353"/>
                  <a:gd name="T63" fmla="*/ 202 h 321"/>
                  <a:gd name="T64" fmla="*/ 257 w 353"/>
                  <a:gd name="T65" fmla="*/ 305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3" h="321">
                    <a:moveTo>
                      <a:pt x="295" y="234"/>
                    </a:moveTo>
                    <a:cubicBezTo>
                      <a:pt x="295" y="234"/>
                      <a:pt x="265" y="227"/>
                      <a:pt x="265" y="197"/>
                    </a:cubicBezTo>
                    <a:cubicBezTo>
                      <a:pt x="265" y="171"/>
                      <a:pt x="280" y="162"/>
                      <a:pt x="284" y="155"/>
                    </a:cubicBezTo>
                    <a:cubicBezTo>
                      <a:pt x="284" y="155"/>
                      <a:pt x="294" y="147"/>
                      <a:pt x="288" y="121"/>
                    </a:cubicBezTo>
                    <a:cubicBezTo>
                      <a:pt x="298" y="106"/>
                      <a:pt x="301" y="80"/>
                      <a:pt x="289" y="53"/>
                    </a:cubicBezTo>
                    <a:cubicBezTo>
                      <a:pt x="282" y="36"/>
                      <a:pt x="273" y="27"/>
                      <a:pt x="263" y="21"/>
                    </a:cubicBezTo>
                    <a:cubicBezTo>
                      <a:pt x="256" y="17"/>
                      <a:pt x="247" y="16"/>
                      <a:pt x="239" y="16"/>
                    </a:cubicBezTo>
                    <a:cubicBezTo>
                      <a:pt x="227" y="16"/>
                      <a:pt x="216" y="19"/>
                      <a:pt x="209" y="22"/>
                    </a:cubicBezTo>
                    <a:cubicBezTo>
                      <a:pt x="211" y="26"/>
                      <a:pt x="213" y="30"/>
                      <a:pt x="215" y="35"/>
                    </a:cubicBezTo>
                    <a:cubicBezTo>
                      <a:pt x="215" y="36"/>
                      <a:pt x="215" y="36"/>
                      <a:pt x="215" y="37"/>
                    </a:cubicBezTo>
                    <a:cubicBezTo>
                      <a:pt x="220" y="35"/>
                      <a:pt x="229" y="32"/>
                      <a:pt x="239" y="32"/>
                    </a:cubicBezTo>
                    <a:cubicBezTo>
                      <a:pt x="246" y="32"/>
                      <a:pt x="251" y="33"/>
                      <a:pt x="255" y="35"/>
                    </a:cubicBezTo>
                    <a:cubicBezTo>
                      <a:pt x="260" y="38"/>
                      <a:pt x="268" y="44"/>
                      <a:pt x="274" y="60"/>
                    </a:cubicBezTo>
                    <a:cubicBezTo>
                      <a:pt x="284" y="82"/>
                      <a:pt x="282" y="102"/>
                      <a:pt x="275" y="111"/>
                    </a:cubicBezTo>
                    <a:cubicBezTo>
                      <a:pt x="272" y="115"/>
                      <a:pt x="271" y="120"/>
                      <a:pt x="272" y="124"/>
                    </a:cubicBezTo>
                    <a:cubicBezTo>
                      <a:pt x="275" y="138"/>
                      <a:pt x="273" y="143"/>
                      <a:pt x="273" y="144"/>
                    </a:cubicBezTo>
                    <a:cubicBezTo>
                      <a:pt x="272" y="145"/>
                      <a:pt x="272" y="145"/>
                      <a:pt x="271" y="146"/>
                    </a:cubicBezTo>
                    <a:cubicBezTo>
                      <a:pt x="271" y="146"/>
                      <a:pt x="270" y="147"/>
                      <a:pt x="269" y="148"/>
                    </a:cubicBezTo>
                    <a:cubicBezTo>
                      <a:pt x="262" y="156"/>
                      <a:pt x="249" y="170"/>
                      <a:pt x="249" y="197"/>
                    </a:cubicBezTo>
                    <a:cubicBezTo>
                      <a:pt x="249" y="231"/>
                      <a:pt x="276" y="246"/>
                      <a:pt x="291" y="250"/>
                    </a:cubicBezTo>
                    <a:cubicBezTo>
                      <a:pt x="312" y="257"/>
                      <a:pt x="332" y="266"/>
                      <a:pt x="337" y="289"/>
                    </a:cubicBezTo>
                    <a:cubicBezTo>
                      <a:pt x="286" y="289"/>
                      <a:pt x="286" y="289"/>
                      <a:pt x="286" y="289"/>
                    </a:cubicBezTo>
                    <a:cubicBezTo>
                      <a:pt x="287" y="294"/>
                      <a:pt x="288" y="299"/>
                      <a:pt x="289" y="305"/>
                    </a:cubicBezTo>
                    <a:cubicBezTo>
                      <a:pt x="346" y="305"/>
                      <a:pt x="346" y="305"/>
                      <a:pt x="346" y="305"/>
                    </a:cubicBezTo>
                    <a:cubicBezTo>
                      <a:pt x="353" y="305"/>
                      <a:pt x="353" y="298"/>
                      <a:pt x="353" y="298"/>
                    </a:cubicBezTo>
                    <a:cubicBezTo>
                      <a:pt x="353" y="254"/>
                      <a:pt x="314" y="241"/>
                      <a:pt x="295" y="234"/>
                    </a:cubicBezTo>
                    <a:moveTo>
                      <a:pt x="209" y="243"/>
                    </a:moveTo>
                    <a:cubicBezTo>
                      <a:pt x="209" y="243"/>
                      <a:pt x="177" y="235"/>
                      <a:pt x="177" y="202"/>
                    </a:cubicBezTo>
                    <a:cubicBezTo>
                      <a:pt x="177" y="172"/>
                      <a:pt x="190" y="162"/>
                      <a:pt x="195" y="155"/>
                    </a:cubicBezTo>
                    <a:cubicBezTo>
                      <a:pt x="195" y="155"/>
                      <a:pt x="206" y="146"/>
                      <a:pt x="199" y="116"/>
                    </a:cubicBezTo>
                    <a:cubicBezTo>
                      <a:pt x="211" y="100"/>
                      <a:pt x="213" y="71"/>
                      <a:pt x="200" y="41"/>
                    </a:cubicBezTo>
                    <a:cubicBezTo>
                      <a:pt x="192" y="22"/>
                      <a:pt x="185" y="12"/>
                      <a:pt x="174" y="6"/>
                    </a:cubicBezTo>
                    <a:cubicBezTo>
                      <a:pt x="166" y="1"/>
                      <a:pt x="157" y="0"/>
                      <a:pt x="148" y="0"/>
                    </a:cubicBezTo>
                    <a:cubicBezTo>
                      <a:pt x="131" y="0"/>
                      <a:pt x="116" y="5"/>
                      <a:pt x="110" y="9"/>
                    </a:cubicBezTo>
                    <a:cubicBezTo>
                      <a:pt x="91" y="17"/>
                      <a:pt x="79" y="25"/>
                      <a:pt x="68" y="53"/>
                    </a:cubicBezTo>
                    <a:cubicBezTo>
                      <a:pt x="58" y="76"/>
                      <a:pt x="70" y="102"/>
                      <a:pt x="75" y="115"/>
                    </a:cubicBezTo>
                    <a:cubicBezTo>
                      <a:pt x="68" y="145"/>
                      <a:pt x="78" y="155"/>
                      <a:pt x="78" y="155"/>
                    </a:cubicBezTo>
                    <a:cubicBezTo>
                      <a:pt x="83" y="162"/>
                      <a:pt x="97" y="172"/>
                      <a:pt x="97" y="202"/>
                    </a:cubicBezTo>
                    <a:cubicBezTo>
                      <a:pt x="97" y="235"/>
                      <a:pt x="64" y="243"/>
                      <a:pt x="64" y="243"/>
                    </a:cubicBezTo>
                    <a:cubicBezTo>
                      <a:pt x="43" y="250"/>
                      <a:pt x="0" y="265"/>
                      <a:pt x="0" y="313"/>
                    </a:cubicBezTo>
                    <a:cubicBezTo>
                      <a:pt x="0" y="313"/>
                      <a:pt x="0" y="321"/>
                      <a:pt x="8" y="321"/>
                    </a:cubicBezTo>
                    <a:cubicBezTo>
                      <a:pt x="265" y="321"/>
                      <a:pt x="265" y="321"/>
                      <a:pt x="265" y="321"/>
                    </a:cubicBezTo>
                    <a:cubicBezTo>
                      <a:pt x="273" y="321"/>
                      <a:pt x="273" y="313"/>
                      <a:pt x="273" y="313"/>
                    </a:cubicBezTo>
                    <a:cubicBezTo>
                      <a:pt x="273" y="265"/>
                      <a:pt x="230" y="250"/>
                      <a:pt x="209" y="243"/>
                    </a:cubicBezTo>
                    <a:moveTo>
                      <a:pt x="17" y="305"/>
                    </a:moveTo>
                    <a:cubicBezTo>
                      <a:pt x="21" y="277"/>
                      <a:pt x="45" y="266"/>
                      <a:pt x="69" y="258"/>
                    </a:cubicBezTo>
                    <a:cubicBezTo>
                      <a:pt x="85" y="254"/>
                      <a:pt x="113" y="237"/>
                      <a:pt x="113" y="202"/>
                    </a:cubicBezTo>
                    <a:cubicBezTo>
                      <a:pt x="113" y="171"/>
                      <a:pt x="100" y="156"/>
                      <a:pt x="93" y="148"/>
                    </a:cubicBezTo>
                    <a:cubicBezTo>
                      <a:pt x="93" y="147"/>
                      <a:pt x="92" y="146"/>
                      <a:pt x="91" y="145"/>
                    </a:cubicBezTo>
                    <a:cubicBezTo>
                      <a:pt x="91" y="145"/>
                      <a:pt x="91" y="145"/>
                      <a:pt x="91" y="145"/>
                    </a:cubicBezTo>
                    <a:cubicBezTo>
                      <a:pt x="90" y="143"/>
                      <a:pt x="87" y="136"/>
                      <a:pt x="91" y="119"/>
                    </a:cubicBezTo>
                    <a:cubicBezTo>
                      <a:pt x="92" y="115"/>
                      <a:pt x="92" y="112"/>
                      <a:pt x="90" y="108"/>
                    </a:cubicBezTo>
                    <a:cubicBezTo>
                      <a:pt x="86" y="100"/>
                      <a:pt x="75" y="76"/>
                      <a:pt x="83" y="59"/>
                    </a:cubicBezTo>
                    <a:cubicBezTo>
                      <a:pt x="92" y="36"/>
                      <a:pt x="101" y="31"/>
                      <a:pt x="116" y="24"/>
                    </a:cubicBezTo>
                    <a:cubicBezTo>
                      <a:pt x="117" y="24"/>
                      <a:pt x="118" y="23"/>
                      <a:pt x="118" y="23"/>
                    </a:cubicBezTo>
                    <a:cubicBezTo>
                      <a:pt x="122" y="20"/>
                      <a:pt x="135" y="16"/>
                      <a:pt x="148" y="16"/>
                    </a:cubicBezTo>
                    <a:cubicBezTo>
                      <a:pt x="155" y="16"/>
                      <a:pt x="161" y="17"/>
                      <a:pt x="166" y="20"/>
                    </a:cubicBezTo>
                    <a:cubicBezTo>
                      <a:pt x="172" y="23"/>
                      <a:pt x="177" y="29"/>
                      <a:pt x="185" y="48"/>
                    </a:cubicBezTo>
                    <a:cubicBezTo>
                      <a:pt x="196" y="74"/>
                      <a:pt x="194" y="96"/>
                      <a:pt x="186" y="107"/>
                    </a:cubicBezTo>
                    <a:cubicBezTo>
                      <a:pt x="183" y="110"/>
                      <a:pt x="182" y="115"/>
                      <a:pt x="183" y="120"/>
                    </a:cubicBezTo>
                    <a:cubicBezTo>
                      <a:pt x="187" y="136"/>
                      <a:pt x="184" y="143"/>
                      <a:pt x="184" y="144"/>
                    </a:cubicBezTo>
                    <a:cubicBezTo>
                      <a:pt x="183" y="144"/>
                      <a:pt x="183" y="145"/>
                      <a:pt x="182" y="145"/>
                    </a:cubicBezTo>
                    <a:cubicBezTo>
                      <a:pt x="182" y="146"/>
                      <a:pt x="181" y="147"/>
                      <a:pt x="180" y="148"/>
                    </a:cubicBezTo>
                    <a:cubicBezTo>
                      <a:pt x="173" y="156"/>
                      <a:pt x="161" y="171"/>
                      <a:pt x="161" y="202"/>
                    </a:cubicBezTo>
                    <a:cubicBezTo>
                      <a:pt x="161" y="237"/>
                      <a:pt x="189" y="254"/>
                      <a:pt x="205" y="258"/>
                    </a:cubicBezTo>
                    <a:cubicBezTo>
                      <a:pt x="228" y="266"/>
                      <a:pt x="253" y="277"/>
                      <a:pt x="257" y="305"/>
                    </a:cubicBezTo>
                    <a:lnTo>
                      <a:pt x="17" y="30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110">
                <a:extLst>
                  <a:ext uri="{FF2B5EF4-FFF2-40B4-BE49-F238E27FC236}">
                    <a16:creationId xmlns:a16="http://schemas.microsoft.com/office/drawing/2014/main" id="{D47E4C8A-0768-4D1E-2CAA-45F97D70CB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4581" y="2110874"/>
                <a:ext cx="431800" cy="354013"/>
              </a:xfrm>
              <a:custGeom>
                <a:avLst/>
                <a:gdLst>
                  <a:gd name="T0" fmla="*/ 68 w 353"/>
                  <a:gd name="T1" fmla="*/ 173 h 289"/>
                  <a:gd name="T2" fmla="*/ 55 w 353"/>
                  <a:gd name="T3" fmla="*/ 131 h 289"/>
                  <a:gd name="T4" fmla="*/ 55 w 353"/>
                  <a:gd name="T5" fmla="*/ 117 h 289"/>
                  <a:gd name="T6" fmla="*/ 49 w 353"/>
                  <a:gd name="T7" fmla="*/ 75 h 289"/>
                  <a:gd name="T8" fmla="*/ 69 w 353"/>
                  <a:gd name="T9" fmla="*/ 52 h 289"/>
                  <a:gd name="T10" fmla="*/ 98 w 353"/>
                  <a:gd name="T11" fmla="*/ 50 h 289"/>
                  <a:gd name="T12" fmla="*/ 103 w 353"/>
                  <a:gd name="T13" fmla="*/ 35 h 289"/>
                  <a:gd name="T14" fmla="*/ 61 w 353"/>
                  <a:gd name="T15" fmla="*/ 39 h 289"/>
                  <a:gd name="T16" fmla="*/ 40 w 353"/>
                  <a:gd name="T17" fmla="*/ 113 h 289"/>
                  <a:gd name="T18" fmla="*/ 52 w 353"/>
                  <a:gd name="T19" fmla="*/ 173 h 289"/>
                  <a:gd name="T20" fmla="*/ 0 w 353"/>
                  <a:gd name="T21" fmla="*/ 249 h 289"/>
                  <a:gd name="T22" fmla="*/ 43 w 353"/>
                  <a:gd name="T23" fmla="*/ 257 h 289"/>
                  <a:gd name="T24" fmla="*/ 16 w 353"/>
                  <a:gd name="T25" fmla="*/ 241 h 289"/>
                  <a:gd name="T26" fmla="*/ 319 w 353"/>
                  <a:gd name="T27" fmla="*/ 201 h 289"/>
                  <a:gd name="T28" fmla="*/ 311 w 353"/>
                  <a:gd name="T29" fmla="*/ 140 h 289"/>
                  <a:gd name="T30" fmla="*/ 318 w 353"/>
                  <a:gd name="T31" fmla="*/ 69 h 289"/>
                  <a:gd name="T32" fmla="*/ 265 w 353"/>
                  <a:gd name="T33" fmla="*/ 32 h 289"/>
                  <a:gd name="T34" fmla="*/ 253 w 353"/>
                  <a:gd name="T35" fmla="*/ 51 h 289"/>
                  <a:gd name="T36" fmla="*/ 265 w 353"/>
                  <a:gd name="T37" fmla="*/ 48 h 289"/>
                  <a:gd name="T38" fmla="*/ 285 w 353"/>
                  <a:gd name="T39" fmla="*/ 53 h 289"/>
                  <a:gd name="T40" fmla="*/ 298 w 353"/>
                  <a:gd name="T41" fmla="*/ 106 h 289"/>
                  <a:gd name="T42" fmla="*/ 298 w 353"/>
                  <a:gd name="T43" fmla="*/ 131 h 289"/>
                  <a:gd name="T44" fmla="*/ 297 w 353"/>
                  <a:gd name="T45" fmla="*/ 132 h 289"/>
                  <a:gd name="T46" fmla="*/ 314 w 353"/>
                  <a:gd name="T47" fmla="*/ 216 h 289"/>
                  <a:gd name="T48" fmla="*/ 301 w 353"/>
                  <a:gd name="T49" fmla="*/ 241 h 289"/>
                  <a:gd name="T50" fmla="*/ 345 w 353"/>
                  <a:gd name="T51" fmla="*/ 257 h 289"/>
                  <a:gd name="T52" fmla="*/ 319 w 353"/>
                  <a:gd name="T53" fmla="*/ 201 h 289"/>
                  <a:gd name="T54" fmla="*/ 211 w 353"/>
                  <a:gd name="T55" fmla="*/ 181 h 289"/>
                  <a:gd name="T56" fmla="*/ 231 w 353"/>
                  <a:gd name="T57" fmla="*/ 105 h 289"/>
                  <a:gd name="T58" fmla="*/ 209 w 353"/>
                  <a:gd name="T59" fmla="*/ 5 h 289"/>
                  <a:gd name="T60" fmla="*/ 152 w 353"/>
                  <a:gd name="T61" fmla="*/ 9 h 289"/>
                  <a:gd name="T62" fmla="*/ 122 w 353"/>
                  <a:gd name="T63" fmla="*/ 104 h 289"/>
                  <a:gd name="T64" fmla="*/ 141 w 353"/>
                  <a:gd name="T65" fmla="*/ 181 h 289"/>
                  <a:gd name="T66" fmla="*/ 56 w 353"/>
                  <a:gd name="T67" fmla="*/ 281 h 289"/>
                  <a:gd name="T68" fmla="*/ 289 w 353"/>
                  <a:gd name="T69" fmla="*/ 289 h 289"/>
                  <a:gd name="T70" fmla="*/ 240 w 353"/>
                  <a:gd name="T71" fmla="*/ 218 h 289"/>
                  <a:gd name="T72" fmla="*/ 116 w 353"/>
                  <a:gd name="T73" fmla="*/ 234 h 289"/>
                  <a:gd name="T74" fmla="*/ 157 w 353"/>
                  <a:gd name="T75" fmla="*/ 181 h 289"/>
                  <a:gd name="T76" fmla="*/ 137 w 353"/>
                  <a:gd name="T77" fmla="*/ 129 h 289"/>
                  <a:gd name="T78" fmla="*/ 137 w 353"/>
                  <a:gd name="T79" fmla="*/ 97 h 289"/>
                  <a:gd name="T80" fmla="*/ 159 w 353"/>
                  <a:gd name="T81" fmla="*/ 23 h 289"/>
                  <a:gd name="T82" fmla="*/ 186 w 353"/>
                  <a:gd name="T83" fmla="*/ 16 h 289"/>
                  <a:gd name="T84" fmla="*/ 217 w 353"/>
                  <a:gd name="T85" fmla="*/ 44 h 289"/>
                  <a:gd name="T86" fmla="*/ 215 w 353"/>
                  <a:gd name="T87" fmla="*/ 108 h 289"/>
                  <a:gd name="T88" fmla="*/ 213 w 353"/>
                  <a:gd name="T89" fmla="*/ 132 h 289"/>
                  <a:gd name="T90" fmla="*/ 235 w 353"/>
                  <a:gd name="T91" fmla="*/ 234 h 289"/>
                  <a:gd name="T92" fmla="*/ 280 w 353"/>
                  <a:gd name="T93" fmla="*/ 27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53" h="289">
                    <a:moveTo>
                      <a:pt x="38" y="216"/>
                    </a:moveTo>
                    <a:cubicBezTo>
                      <a:pt x="49" y="213"/>
                      <a:pt x="68" y="201"/>
                      <a:pt x="68" y="173"/>
                    </a:cubicBezTo>
                    <a:cubicBezTo>
                      <a:pt x="68" y="148"/>
                      <a:pt x="60" y="138"/>
                      <a:pt x="55" y="132"/>
                    </a:cubicBezTo>
                    <a:cubicBezTo>
                      <a:pt x="55" y="131"/>
                      <a:pt x="55" y="131"/>
                      <a:pt x="55" y="131"/>
                    </a:cubicBezTo>
                    <a:cubicBezTo>
                      <a:pt x="55" y="131"/>
                      <a:pt x="55" y="131"/>
                      <a:pt x="55" y="131"/>
                    </a:cubicBezTo>
                    <a:cubicBezTo>
                      <a:pt x="54" y="130"/>
                      <a:pt x="53" y="126"/>
                      <a:pt x="55" y="117"/>
                    </a:cubicBezTo>
                    <a:cubicBezTo>
                      <a:pt x="56" y="113"/>
                      <a:pt x="56" y="109"/>
                      <a:pt x="54" y="106"/>
                    </a:cubicBezTo>
                    <a:cubicBezTo>
                      <a:pt x="51" y="99"/>
                      <a:pt x="45" y="85"/>
                      <a:pt x="49" y="75"/>
                    </a:cubicBezTo>
                    <a:cubicBezTo>
                      <a:pt x="56" y="58"/>
                      <a:pt x="59" y="57"/>
                      <a:pt x="67" y="53"/>
                    </a:cubicBezTo>
                    <a:cubicBezTo>
                      <a:pt x="68" y="53"/>
                      <a:pt x="69" y="53"/>
                      <a:pt x="69" y="52"/>
                    </a:cubicBezTo>
                    <a:cubicBezTo>
                      <a:pt x="71" y="51"/>
                      <a:pt x="79" y="48"/>
                      <a:pt x="88" y="48"/>
                    </a:cubicBezTo>
                    <a:cubicBezTo>
                      <a:pt x="92" y="48"/>
                      <a:pt x="95" y="49"/>
                      <a:pt x="98" y="50"/>
                    </a:cubicBezTo>
                    <a:cubicBezTo>
                      <a:pt x="98" y="47"/>
                      <a:pt x="99" y="45"/>
                      <a:pt x="100" y="42"/>
                    </a:cubicBezTo>
                    <a:cubicBezTo>
                      <a:pt x="101" y="39"/>
                      <a:pt x="102" y="37"/>
                      <a:pt x="103" y="35"/>
                    </a:cubicBezTo>
                    <a:cubicBezTo>
                      <a:pt x="98" y="33"/>
                      <a:pt x="93" y="32"/>
                      <a:pt x="88" y="32"/>
                    </a:cubicBezTo>
                    <a:cubicBezTo>
                      <a:pt x="76" y="32"/>
                      <a:pt x="65" y="36"/>
                      <a:pt x="61" y="39"/>
                    </a:cubicBezTo>
                    <a:cubicBezTo>
                      <a:pt x="48" y="44"/>
                      <a:pt x="42" y="50"/>
                      <a:pt x="34" y="69"/>
                    </a:cubicBezTo>
                    <a:cubicBezTo>
                      <a:pt x="27" y="86"/>
                      <a:pt x="36" y="104"/>
                      <a:pt x="40" y="113"/>
                    </a:cubicBezTo>
                    <a:cubicBezTo>
                      <a:pt x="35" y="133"/>
                      <a:pt x="42" y="140"/>
                      <a:pt x="42" y="140"/>
                    </a:cubicBezTo>
                    <a:cubicBezTo>
                      <a:pt x="45" y="145"/>
                      <a:pt x="52" y="153"/>
                      <a:pt x="52" y="173"/>
                    </a:cubicBezTo>
                    <a:cubicBezTo>
                      <a:pt x="52" y="197"/>
                      <a:pt x="34" y="201"/>
                      <a:pt x="34" y="201"/>
                    </a:cubicBezTo>
                    <a:cubicBezTo>
                      <a:pt x="19" y="206"/>
                      <a:pt x="0" y="217"/>
                      <a:pt x="0" y="249"/>
                    </a:cubicBezTo>
                    <a:cubicBezTo>
                      <a:pt x="0" y="249"/>
                      <a:pt x="0" y="257"/>
                      <a:pt x="8" y="257"/>
                    </a:cubicBezTo>
                    <a:cubicBezTo>
                      <a:pt x="43" y="257"/>
                      <a:pt x="43" y="257"/>
                      <a:pt x="43" y="257"/>
                    </a:cubicBezTo>
                    <a:cubicBezTo>
                      <a:pt x="45" y="251"/>
                      <a:pt x="48" y="245"/>
                      <a:pt x="51" y="241"/>
                    </a:cubicBezTo>
                    <a:cubicBezTo>
                      <a:pt x="16" y="241"/>
                      <a:pt x="16" y="241"/>
                      <a:pt x="16" y="241"/>
                    </a:cubicBezTo>
                    <a:cubicBezTo>
                      <a:pt x="19" y="225"/>
                      <a:pt x="28" y="220"/>
                      <a:pt x="38" y="216"/>
                    </a:cubicBezTo>
                    <a:moveTo>
                      <a:pt x="319" y="201"/>
                    </a:moveTo>
                    <a:cubicBezTo>
                      <a:pt x="319" y="201"/>
                      <a:pt x="301" y="197"/>
                      <a:pt x="301" y="173"/>
                    </a:cubicBezTo>
                    <a:cubicBezTo>
                      <a:pt x="301" y="153"/>
                      <a:pt x="307" y="145"/>
                      <a:pt x="311" y="140"/>
                    </a:cubicBezTo>
                    <a:cubicBezTo>
                      <a:pt x="311" y="140"/>
                      <a:pt x="318" y="133"/>
                      <a:pt x="312" y="113"/>
                    </a:cubicBezTo>
                    <a:cubicBezTo>
                      <a:pt x="317" y="104"/>
                      <a:pt x="325" y="86"/>
                      <a:pt x="318" y="69"/>
                    </a:cubicBezTo>
                    <a:cubicBezTo>
                      <a:pt x="310" y="50"/>
                      <a:pt x="304" y="44"/>
                      <a:pt x="292" y="39"/>
                    </a:cubicBezTo>
                    <a:cubicBezTo>
                      <a:pt x="287" y="36"/>
                      <a:pt x="276" y="32"/>
                      <a:pt x="265" y="32"/>
                    </a:cubicBezTo>
                    <a:cubicBezTo>
                      <a:pt x="259" y="32"/>
                      <a:pt x="254" y="33"/>
                      <a:pt x="248" y="35"/>
                    </a:cubicBezTo>
                    <a:cubicBezTo>
                      <a:pt x="250" y="40"/>
                      <a:pt x="252" y="46"/>
                      <a:pt x="253" y="51"/>
                    </a:cubicBezTo>
                    <a:cubicBezTo>
                      <a:pt x="254" y="51"/>
                      <a:pt x="254" y="50"/>
                      <a:pt x="254" y="50"/>
                    </a:cubicBezTo>
                    <a:cubicBezTo>
                      <a:pt x="257" y="49"/>
                      <a:pt x="260" y="48"/>
                      <a:pt x="265" y="48"/>
                    </a:cubicBezTo>
                    <a:cubicBezTo>
                      <a:pt x="273" y="48"/>
                      <a:pt x="281" y="51"/>
                      <a:pt x="283" y="52"/>
                    </a:cubicBezTo>
                    <a:cubicBezTo>
                      <a:pt x="284" y="53"/>
                      <a:pt x="284" y="53"/>
                      <a:pt x="285" y="53"/>
                    </a:cubicBezTo>
                    <a:cubicBezTo>
                      <a:pt x="293" y="57"/>
                      <a:pt x="296" y="58"/>
                      <a:pt x="303" y="75"/>
                    </a:cubicBezTo>
                    <a:cubicBezTo>
                      <a:pt x="307" y="85"/>
                      <a:pt x="301" y="99"/>
                      <a:pt x="298" y="106"/>
                    </a:cubicBezTo>
                    <a:cubicBezTo>
                      <a:pt x="297" y="109"/>
                      <a:pt x="296" y="113"/>
                      <a:pt x="297" y="117"/>
                    </a:cubicBezTo>
                    <a:cubicBezTo>
                      <a:pt x="299" y="126"/>
                      <a:pt x="298" y="130"/>
                      <a:pt x="298" y="131"/>
                    </a:cubicBezTo>
                    <a:cubicBezTo>
                      <a:pt x="298" y="131"/>
                      <a:pt x="298" y="131"/>
                      <a:pt x="298" y="131"/>
                    </a:cubicBezTo>
                    <a:cubicBezTo>
                      <a:pt x="297" y="132"/>
                      <a:pt x="297" y="132"/>
                      <a:pt x="297" y="132"/>
                    </a:cubicBezTo>
                    <a:cubicBezTo>
                      <a:pt x="293" y="138"/>
                      <a:pt x="285" y="148"/>
                      <a:pt x="285" y="173"/>
                    </a:cubicBezTo>
                    <a:cubicBezTo>
                      <a:pt x="285" y="201"/>
                      <a:pt x="303" y="213"/>
                      <a:pt x="314" y="216"/>
                    </a:cubicBezTo>
                    <a:cubicBezTo>
                      <a:pt x="324" y="220"/>
                      <a:pt x="334" y="225"/>
                      <a:pt x="336" y="241"/>
                    </a:cubicBezTo>
                    <a:cubicBezTo>
                      <a:pt x="301" y="241"/>
                      <a:pt x="301" y="241"/>
                      <a:pt x="301" y="241"/>
                    </a:cubicBezTo>
                    <a:cubicBezTo>
                      <a:pt x="304" y="245"/>
                      <a:pt x="307" y="251"/>
                      <a:pt x="309" y="257"/>
                    </a:cubicBezTo>
                    <a:cubicBezTo>
                      <a:pt x="345" y="257"/>
                      <a:pt x="345" y="257"/>
                      <a:pt x="345" y="257"/>
                    </a:cubicBezTo>
                    <a:cubicBezTo>
                      <a:pt x="353" y="257"/>
                      <a:pt x="353" y="249"/>
                      <a:pt x="353" y="249"/>
                    </a:cubicBezTo>
                    <a:cubicBezTo>
                      <a:pt x="353" y="217"/>
                      <a:pt x="333" y="206"/>
                      <a:pt x="319" y="201"/>
                    </a:cubicBezTo>
                    <a:moveTo>
                      <a:pt x="240" y="218"/>
                    </a:moveTo>
                    <a:cubicBezTo>
                      <a:pt x="240" y="218"/>
                      <a:pt x="211" y="211"/>
                      <a:pt x="211" y="181"/>
                    </a:cubicBezTo>
                    <a:cubicBezTo>
                      <a:pt x="211" y="155"/>
                      <a:pt x="223" y="146"/>
                      <a:pt x="228" y="139"/>
                    </a:cubicBezTo>
                    <a:cubicBezTo>
                      <a:pt x="228" y="139"/>
                      <a:pt x="237" y="131"/>
                      <a:pt x="231" y="105"/>
                    </a:cubicBezTo>
                    <a:cubicBezTo>
                      <a:pt x="241" y="90"/>
                      <a:pt x="245" y="66"/>
                      <a:pt x="232" y="37"/>
                    </a:cubicBezTo>
                    <a:cubicBezTo>
                      <a:pt x="225" y="20"/>
                      <a:pt x="219" y="11"/>
                      <a:pt x="209" y="5"/>
                    </a:cubicBezTo>
                    <a:cubicBezTo>
                      <a:pt x="202" y="1"/>
                      <a:pt x="194" y="0"/>
                      <a:pt x="186" y="0"/>
                    </a:cubicBezTo>
                    <a:cubicBezTo>
                      <a:pt x="172" y="0"/>
                      <a:pt x="158" y="5"/>
                      <a:pt x="152" y="9"/>
                    </a:cubicBezTo>
                    <a:cubicBezTo>
                      <a:pt x="136" y="16"/>
                      <a:pt x="125" y="22"/>
                      <a:pt x="115" y="48"/>
                    </a:cubicBezTo>
                    <a:cubicBezTo>
                      <a:pt x="107" y="69"/>
                      <a:pt x="117" y="92"/>
                      <a:pt x="122" y="104"/>
                    </a:cubicBezTo>
                    <a:cubicBezTo>
                      <a:pt x="116" y="130"/>
                      <a:pt x="125" y="139"/>
                      <a:pt x="125" y="139"/>
                    </a:cubicBezTo>
                    <a:cubicBezTo>
                      <a:pt x="129" y="146"/>
                      <a:pt x="141" y="155"/>
                      <a:pt x="141" y="181"/>
                    </a:cubicBezTo>
                    <a:cubicBezTo>
                      <a:pt x="141" y="211"/>
                      <a:pt x="112" y="218"/>
                      <a:pt x="112" y="218"/>
                    </a:cubicBezTo>
                    <a:cubicBezTo>
                      <a:pt x="94" y="225"/>
                      <a:pt x="56" y="238"/>
                      <a:pt x="56" y="281"/>
                    </a:cubicBezTo>
                    <a:cubicBezTo>
                      <a:pt x="56" y="281"/>
                      <a:pt x="56" y="289"/>
                      <a:pt x="64" y="289"/>
                    </a:cubicBezTo>
                    <a:cubicBezTo>
                      <a:pt x="289" y="289"/>
                      <a:pt x="289" y="289"/>
                      <a:pt x="289" y="289"/>
                    </a:cubicBezTo>
                    <a:cubicBezTo>
                      <a:pt x="297" y="289"/>
                      <a:pt x="297" y="281"/>
                      <a:pt x="297" y="281"/>
                    </a:cubicBezTo>
                    <a:cubicBezTo>
                      <a:pt x="297" y="238"/>
                      <a:pt x="258" y="225"/>
                      <a:pt x="240" y="218"/>
                    </a:cubicBezTo>
                    <a:moveTo>
                      <a:pt x="72" y="273"/>
                    </a:moveTo>
                    <a:cubicBezTo>
                      <a:pt x="76" y="250"/>
                      <a:pt x="96" y="241"/>
                      <a:pt x="116" y="234"/>
                    </a:cubicBezTo>
                    <a:cubicBezTo>
                      <a:pt x="117" y="234"/>
                      <a:pt x="117" y="234"/>
                      <a:pt x="117" y="234"/>
                    </a:cubicBezTo>
                    <a:cubicBezTo>
                      <a:pt x="131" y="230"/>
                      <a:pt x="157" y="214"/>
                      <a:pt x="157" y="181"/>
                    </a:cubicBezTo>
                    <a:cubicBezTo>
                      <a:pt x="157" y="153"/>
                      <a:pt x="146" y="140"/>
                      <a:pt x="140" y="132"/>
                    </a:cubicBezTo>
                    <a:cubicBezTo>
                      <a:pt x="138" y="131"/>
                      <a:pt x="137" y="129"/>
                      <a:pt x="137" y="129"/>
                    </a:cubicBezTo>
                    <a:cubicBezTo>
                      <a:pt x="137" y="128"/>
                      <a:pt x="134" y="122"/>
                      <a:pt x="138" y="107"/>
                    </a:cubicBezTo>
                    <a:cubicBezTo>
                      <a:pt x="139" y="100"/>
                      <a:pt x="137" y="97"/>
                      <a:pt x="137" y="97"/>
                    </a:cubicBezTo>
                    <a:cubicBezTo>
                      <a:pt x="132" y="87"/>
                      <a:pt x="124" y="69"/>
                      <a:pt x="130" y="54"/>
                    </a:cubicBezTo>
                    <a:cubicBezTo>
                      <a:pt x="138" y="33"/>
                      <a:pt x="146" y="29"/>
                      <a:pt x="159" y="23"/>
                    </a:cubicBezTo>
                    <a:cubicBezTo>
                      <a:pt x="160" y="23"/>
                      <a:pt x="160" y="22"/>
                      <a:pt x="161" y="22"/>
                    </a:cubicBezTo>
                    <a:cubicBezTo>
                      <a:pt x="164" y="20"/>
                      <a:pt x="174" y="16"/>
                      <a:pt x="186" y="16"/>
                    </a:cubicBezTo>
                    <a:cubicBezTo>
                      <a:pt x="192" y="16"/>
                      <a:pt x="197" y="17"/>
                      <a:pt x="201" y="19"/>
                    </a:cubicBezTo>
                    <a:cubicBezTo>
                      <a:pt x="206" y="22"/>
                      <a:pt x="210" y="27"/>
                      <a:pt x="217" y="44"/>
                    </a:cubicBezTo>
                    <a:cubicBezTo>
                      <a:pt x="230" y="73"/>
                      <a:pt x="222" y="89"/>
                      <a:pt x="218" y="95"/>
                    </a:cubicBezTo>
                    <a:cubicBezTo>
                      <a:pt x="215" y="99"/>
                      <a:pt x="214" y="104"/>
                      <a:pt x="215" y="108"/>
                    </a:cubicBezTo>
                    <a:cubicBezTo>
                      <a:pt x="218" y="122"/>
                      <a:pt x="216" y="127"/>
                      <a:pt x="216" y="129"/>
                    </a:cubicBezTo>
                    <a:cubicBezTo>
                      <a:pt x="216" y="129"/>
                      <a:pt x="214" y="131"/>
                      <a:pt x="213" y="132"/>
                    </a:cubicBezTo>
                    <a:cubicBezTo>
                      <a:pt x="207" y="140"/>
                      <a:pt x="195" y="153"/>
                      <a:pt x="195" y="181"/>
                    </a:cubicBezTo>
                    <a:cubicBezTo>
                      <a:pt x="195" y="214"/>
                      <a:pt x="221" y="230"/>
                      <a:pt x="235" y="234"/>
                    </a:cubicBezTo>
                    <a:cubicBezTo>
                      <a:pt x="236" y="234"/>
                      <a:pt x="236" y="234"/>
                      <a:pt x="236" y="234"/>
                    </a:cubicBezTo>
                    <a:cubicBezTo>
                      <a:pt x="256" y="241"/>
                      <a:pt x="276" y="250"/>
                      <a:pt x="280" y="273"/>
                    </a:cubicBezTo>
                    <a:lnTo>
                      <a:pt x="72" y="27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112">
                <a:extLst>
                  <a:ext uri="{FF2B5EF4-FFF2-40B4-BE49-F238E27FC236}">
                    <a16:creationId xmlns:a16="http://schemas.microsoft.com/office/drawing/2014/main" id="{9C1200E6-EC4A-47AD-F6E8-6CA7D3039D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74022" y="4814067"/>
                <a:ext cx="431800" cy="433388"/>
              </a:xfrm>
              <a:custGeom>
                <a:avLst/>
                <a:gdLst>
                  <a:gd name="T0" fmla="*/ 321 w 353"/>
                  <a:gd name="T1" fmla="*/ 7 h 354"/>
                  <a:gd name="T2" fmla="*/ 317 w 353"/>
                  <a:gd name="T3" fmla="*/ 1 h 354"/>
                  <a:gd name="T4" fmla="*/ 310 w 353"/>
                  <a:gd name="T5" fmla="*/ 2 h 354"/>
                  <a:gd name="T6" fmla="*/ 177 w 353"/>
                  <a:gd name="T7" fmla="*/ 33 h 354"/>
                  <a:gd name="T8" fmla="*/ 44 w 353"/>
                  <a:gd name="T9" fmla="*/ 2 h 354"/>
                  <a:gd name="T10" fmla="*/ 37 w 353"/>
                  <a:gd name="T11" fmla="*/ 1 h 354"/>
                  <a:gd name="T12" fmla="*/ 33 w 353"/>
                  <a:gd name="T13" fmla="*/ 7 h 354"/>
                  <a:gd name="T14" fmla="*/ 0 w 353"/>
                  <a:gd name="T15" fmla="*/ 201 h 354"/>
                  <a:gd name="T16" fmla="*/ 175 w 353"/>
                  <a:gd name="T17" fmla="*/ 354 h 354"/>
                  <a:gd name="T18" fmla="*/ 177 w 353"/>
                  <a:gd name="T19" fmla="*/ 354 h 354"/>
                  <a:gd name="T20" fmla="*/ 178 w 353"/>
                  <a:gd name="T21" fmla="*/ 354 h 354"/>
                  <a:gd name="T22" fmla="*/ 353 w 353"/>
                  <a:gd name="T23" fmla="*/ 201 h 354"/>
                  <a:gd name="T24" fmla="*/ 321 w 353"/>
                  <a:gd name="T25" fmla="*/ 7 h 354"/>
                  <a:gd name="T26" fmla="*/ 177 w 353"/>
                  <a:gd name="T27" fmla="*/ 338 h 354"/>
                  <a:gd name="T28" fmla="*/ 16 w 353"/>
                  <a:gd name="T29" fmla="*/ 201 h 354"/>
                  <a:gd name="T30" fmla="*/ 46 w 353"/>
                  <a:gd name="T31" fmla="*/ 20 h 354"/>
                  <a:gd name="T32" fmla="*/ 177 w 353"/>
                  <a:gd name="T33" fmla="*/ 49 h 354"/>
                  <a:gd name="T34" fmla="*/ 308 w 353"/>
                  <a:gd name="T35" fmla="*/ 20 h 354"/>
                  <a:gd name="T36" fmla="*/ 337 w 353"/>
                  <a:gd name="T37" fmla="*/ 201 h 354"/>
                  <a:gd name="T38" fmla="*/ 177 w 353"/>
                  <a:gd name="T39" fmla="*/ 338 h 354"/>
                  <a:gd name="T40" fmla="*/ 204 w 353"/>
                  <a:gd name="T41" fmla="*/ 145 h 354"/>
                  <a:gd name="T42" fmla="*/ 177 w 353"/>
                  <a:gd name="T43" fmla="*/ 73 h 354"/>
                  <a:gd name="T44" fmla="*/ 149 w 353"/>
                  <a:gd name="T45" fmla="*/ 145 h 354"/>
                  <a:gd name="T46" fmla="*/ 76 w 353"/>
                  <a:gd name="T47" fmla="*/ 145 h 354"/>
                  <a:gd name="T48" fmla="*/ 136 w 353"/>
                  <a:gd name="T49" fmla="*/ 191 h 354"/>
                  <a:gd name="T50" fmla="*/ 108 w 353"/>
                  <a:gd name="T51" fmla="*/ 273 h 354"/>
                  <a:gd name="T52" fmla="*/ 177 w 353"/>
                  <a:gd name="T53" fmla="*/ 223 h 354"/>
                  <a:gd name="T54" fmla="*/ 245 w 353"/>
                  <a:gd name="T55" fmla="*/ 273 h 354"/>
                  <a:gd name="T56" fmla="*/ 218 w 353"/>
                  <a:gd name="T57" fmla="*/ 191 h 354"/>
                  <a:gd name="T58" fmla="*/ 277 w 353"/>
                  <a:gd name="T59" fmla="*/ 145 h 354"/>
                  <a:gd name="T60" fmla="*/ 204 w 353"/>
                  <a:gd name="T61" fmla="*/ 145 h 354"/>
                  <a:gd name="T62" fmla="*/ 202 w 353"/>
                  <a:gd name="T63" fmla="*/ 196 h 354"/>
                  <a:gd name="T64" fmla="*/ 214 w 353"/>
                  <a:gd name="T65" fmla="*/ 230 h 354"/>
                  <a:gd name="T66" fmla="*/ 186 w 353"/>
                  <a:gd name="T67" fmla="*/ 210 h 354"/>
                  <a:gd name="T68" fmla="*/ 177 w 353"/>
                  <a:gd name="T69" fmla="*/ 203 h 354"/>
                  <a:gd name="T70" fmla="*/ 167 w 353"/>
                  <a:gd name="T71" fmla="*/ 210 h 354"/>
                  <a:gd name="T72" fmla="*/ 139 w 353"/>
                  <a:gd name="T73" fmla="*/ 230 h 354"/>
                  <a:gd name="T74" fmla="*/ 151 w 353"/>
                  <a:gd name="T75" fmla="*/ 196 h 354"/>
                  <a:gd name="T76" fmla="*/ 154 w 353"/>
                  <a:gd name="T77" fmla="*/ 185 h 354"/>
                  <a:gd name="T78" fmla="*/ 145 w 353"/>
                  <a:gd name="T79" fmla="*/ 178 h 354"/>
                  <a:gd name="T80" fmla="*/ 123 w 353"/>
                  <a:gd name="T81" fmla="*/ 161 h 354"/>
                  <a:gd name="T82" fmla="*/ 160 w 353"/>
                  <a:gd name="T83" fmla="*/ 161 h 354"/>
                  <a:gd name="T84" fmla="*/ 164 w 353"/>
                  <a:gd name="T85" fmla="*/ 151 h 354"/>
                  <a:gd name="T86" fmla="*/ 177 w 353"/>
                  <a:gd name="T87" fmla="*/ 118 h 354"/>
                  <a:gd name="T88" fmla="*/ 189 w 353"/>
                  <a:gd name="T89" fmla="*/ 151 h 354"/>
                  <a:gd name="T90" fmla="*/ 193 w 353"/>
                  <a:gd name="T91" fmla="*/ 161 h 354"/>
                  <a:gd name="T92" fmla="*/ 230 w 353"/>
                  <a:gd name="T93" fmla="*/ 161 h 354"/>
                  <a:gd name="T94" fmla="*/ 208 w 353"/>
                  <a:gd name="T95" fmla="*/ 178 h 354"/>
                  <a:gd name="T96" fmla="*/ 199 w 353"/>
                  <a:gd name="T97" fmla="*/ 185 h 354"/>
                  <a:gd name="T98" fmla="*/ 202 w 353"/>
                  <a:gd name="T99" fmla="*/ 196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53" h="354">
                    <a:moveTo>
                      <a:pt x="321" y="7"/>
                    </a:moveTo>
                    <a:cubicBezTo>
                      <a:pt x="320" y="4"/>
                      <a:pt x="319" y="2"/>
                      <a:pt x="317" y="1"/>
                    </a:cubicBezTo>
                    <a:cubicBezTo>
                      <a:pt x="314" y="0"/>
                      <a:pt x="312" y="1"/>
                      <a:pt x="310" y="2"/>
                    </a:cubicBezTo>
                    <a:cubicBezTo>
                      <a:pt x="309" y="2"/>
                      <a:pt x="246" y="33"/>
                      <a:pt x="177" y="33"/>
                    </a:cubicBezTo>
                    <a:cubicBezTo>
                      <a:pt x="107" y="33"/>
                      <a:pt x="45" y="2"/>
                      <a:pt x="44" y="2"/>
                    </a:cubicBezTo>
                    <a:cubicBezTo>
                      <a:pt x="42" y="1"/>
                      <a:pt x="39" y="0"/>
                      <a:pt x="37" y="1"/>
                    </a:cubicBezTo>
                    <a:cubicBezTo>
                      <a:pt x="35" y="2"/>
                      <a:pt x="33" y="4"/>
                      <a:pt x="33" y="7"/>
                    </a:cubicBezTo>
                    <a:cubicBezTo>
                      <a:pt x="32" y="8"/>
                      <a:pt x="0" y="105"/>
                      <a:pt x="0" y="201"/>
                    </a:cubicBezTo>
                    <a:cubicBezTo>
                      <a:pt x="0" y="303"/>
                      <a:pt x="168" y="352"/>
                      <a:pt x="175" y="354"/>
                    </a:cubicBezTo>
                    <a:cubicBezTo>
                      <a:pt x="176" y="354"/>
                      <a:pt x="176" y="354"/>
                      <a:pt x="177" y="354"/>
                    </a:cubicBezTo>
                    <a:cubicBezTo>
                      <a:pt x="177" y="354"/>
                      <a:pt x="178" y="354"/>
                      <a:pt x="178" y="354"/>
                    </a:cubicBezTo>
                    <a:cubicBezTo>
                      <a:pt x="185" y="352"/>
                      <a:pt x="353" y="303"/>
                      <a:pt x="353" y="201"/>
                    </a:cubicBezTo>
                    <a:cubicBezTo>
                      <a:pt x="353" y="105"/>
                      <a:pt x="321" y="8"/>
                      <a:pt x="321" y="7"/>
                    </a:cubicBezTo>
                    <a:moveTo>
                      <a:pt x="177" y="338"/>
                    </a:moveTo>
                    <a:cubicBezTo>
                      <a:pt x="160" y="334"/>
                      <a:pt x="16" y="285"/>
                      <a:pt x="16" y="201"/>
                    </a:cubicBezTo>
                    <a:cubicBezTo>
                      <a:pt x="16" y="123"/>
                      <a:pt x="38" y="49"/>
                      <a:pt x="46" y="20"/>
                    </a:cubicBezTo>
                    <a:cubicBezTo>
                      <a:pt x="66" y="29"/>
                      <a:pt x="118" y="49"/>
                      <a:pt x="177" y="49"/>
                    </a:cubicBezTo>
                    <a:cubicBezTo>
                      <a:pt x="235" y="49"/>
                      <a:pt x="288" y="29"/>
                      <a:pt x="308" y="20"/>
                    </a:cubicBezTo>
                    <a:cubicBezTo>
                      <a:pt x="315" y="49"/>
                      <a:pt x="337" y="123"/>
                      <a:pt x="337" y="201"/>
                    </a:cubicBezTo>
                    <a:cubicBezTo>
                      <a:pt x="337" y="285"/>
                      <a:pt x="193" y="334"/>
                      <a:pt x="177" y="338"/>
                    </a:cubicBezTo>
                    <a:moveTo>
                      <a:pt x="204" y="145"/>
                    </a:moveTo>
                    <a:cubicBezTo>
                      <a:pt x="177" y="73"/>
                      <a:pt x="177" y="73"/>
                      <a:pt x="177" y="73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76" y="145"/>
                      <a:pt x="76" y="145"/>
                      <a:pt x="76" y="145"/>
                    </a:cubicBezTo>
                    <a:cubicBezTo>
                      <a:pt x="136" y="191"/>
                      <a:pt x="136" y="191"/>
                      <a:pt x="136" y="191"/>
                    </a:cubicBezTo>
                    <a:cubicBezTo>
                      <a:pt x="108" y="273"/>
                      <a:pt x="108" y="273"/>
                      <a:pt x="108" y="273"/>
                    </a:cubicBezTo>
                    <a:cubicBezTo>
                      <a:pt x="177" y="223"/>
                      <a:pt x="177" y="223"/>
                      <a:pt x="177" y="223"/>
                    </a:cubicBezTo>
                    <a:cubicBezTo>
                      <a:pt x="245" y="273"/>
                      <a:pt x="245" y="273"/>
                      <a:pt x="245" y="273"/>
                    </a:cubicBezTo>
                    <a:cubicBezTo>
                      <a:pt x="218" y="191"/>
                      <a:pt x="218" y="191"/>
                      <a:pt x="218" y="191"/>
                    </a:cubicBezTo>
                    <a:cubicBezTo>
                      <a:pt x="277" y="145"/>
                      <a:pt x="277" y="145"/>
                      <a:pt x="277" y="145"/>
                    </a:cubicBezTo>
                    <a:lnTo>
                      <a:pt x="204" y="145"/>
                    </a:lnTo>
                    <a:close/>
                    <a:moveTo>
                      <a:pt x="202" y="196"/>
                    </a:moveTo>
                    <a:cubicBezTo>
                      <a:pt x="214" y="230"/>
                      <a:pt x="214" y="230"/>
                      <a:pt x="214" y="230"/>
                    </a:cubicBezTo>
                    <a:cubicBezTo>
                      <a:pt x="186" y="210"/>
                      <a:pt x="186" y="210"/>
                      <a:pt x="186" y="210"/>
                    </a:cubicBezTo>
                    <a:cubicBezTo>
                      <a:pt x="177" y="203"/>
                      <a:pt x="177" y="203"/>
                      <a:pt x="177" y="203"/>
                    </a:cubicBezTo>
                    <a:cubicBezTo>
                      <a:pt x="167" y="210"/>
                      <a:pt x="167" y="210"/>
                      <a:pt x="167" y="210"/>
                    </a:cubicBezTo>
                    <a:cubicBezTo>
                      <a:pt x="139" y="230"/>
                      <a:pt x="139" y="230"/>
                      <a:pt x="139" y="230"/>
                    </a:cubicBezTo>
                    <a:cubicBezTo>
                      <a:pt x="151" y="196"/>
                      <a:pt x="151" y="196"/>
                      <a:pt x="151" y="196"/>
                    </a:cubicBezTo>
                    <a:cubicBezTo>
                      <a:pt x="154" y="185"/>
                      <a:pt x="154" y="185"/>
                      <a:pt x="154" y="185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23" y="161"/>
                      <a:pt x="123" y="161"/>
                      <a:pt x="123" y="161"/>
                    </a:cubicBezTo>
                    <a:cubicBezTo>
                      <a:pt x="160" y="161"/>
                      <a:pt x="160" y="161"/>
                      <a:pt x="160" y="161"/>
                    </a:cubicBezTo>
                    <a:cubicBezTo>
                      <a:pt x="164" y="151"/>
                      <a:pt x="164" y="151"/>
                      <a:pt x="164" y="151"/>
                    </a:cubicBezTo>
                    <a:cubicBezTo>
                      <a:pt x="177" y="118"/>
                      <a:pt x="177" y="118"/>
                      <a:pt x="177" y="118"/>
                    </a:cubicBezTo>
                    <a:cubicBezTo>
                      <a:pt x="189" y="151"/>
                      <a:pt x="189" y="151"/>
                      <a:pt x="189" y="151"/>
                    </a:cubicBezTo>
                    <a:cubicBezTo>
                      <a:pt x="193" y="161"/>
                      <a:pt x="193" y="161"/>
                      <a:pt x="193" y="161"/>
                    </a:cubicBezTo>
                    <a:cubicBezTo>
                      <a:pt x="230" y="161"/>
                      <a:pt x="230" y="161"/>
                      <a:pt x="230" y="161"/>
                    </a:cubicBezTo>
                    <a:cubicBezTo>
                      <a:pt x="208" y="178"/>
                      <a:pt x="208" y="178"/>
                      <a:pt x="208" y="178"/>
                    </a:cubicBezTo>
                    <a:cubicBezTo>
                      <a:pt x="199" y="185"/>
                      <a:pt x="199" y="185"/>
                      <a:pt x="199" y="185"/>
                    </a:cubicBezTo>
                    <a:lnTo>
                      <a:pt x="202" y="19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115">
                <a:extLst>
                  <a:ext uri="{FF2B5EF4-FFF2-40B4-BE49-F238E27FC236}">
                    <a16:creationId xmlns:a16="http://schemas.microsoft.com/office/drawing/2014/main" id="{38AC60BD-0A3A-0CF3-39BC-BD1040D50A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61271" y="4800789"/>
                <a:ext cx="431800" cy="431800"/>
              </a:xfrm>
              <a:custGeom>
                <a:avLst/>
                <a:gdLst>
                  <a:gd name="T0" fmla="*/ 289 w 353"/>
                  <a:gd name="T1" fmla="*/ 32 h 353"/>
                  <a:gd name="T2" fmla="*/ 281 w 353"/>
                  <a:gd name="T3" fmla="*/ 0 h 353"/>
                  <a:gd name="T4" fmla="*/ 273 w 353"/>
                  <a:gd name="T5" fmla="*/ 32 h 353"/>
                  <a:gd name="T6" fmla="*/ 80 w 353"/>
                  <a:gd name="T7" fmla="*/ 8 h 353"/>
                  <a:gd name="T8" fmla="*/ 64 w 353"/>
                  <a:gd name="T9" fmla="*/ 8 h 353"/>
                  <a:gd name="T10" fmla="*/ 32 w 353"/>
                  <a:gd name="T11" fmla="*/ 32 h 353"/>
                  <a:gd name="T12" fmla="*/ 0 w 353"/>
                  <a:gd name="T13" fmla="*/ 321 h 353"/>
                  <a:gd name="T14" fmla="*/ 321 w 353"/>
                  <a:gd name="T15" fmla="*/ 353 h 353"/>
                  <a:gd name="T16" fmla="*/ 353 w 353"/>
                  <a:gd name="T17" fmla="*/ 64 h 353"/>
                  <a:gd name="T18" fmla="*/ 337 w 353"/>
                  <a:gd name="T19" fmla="*/ 321 h 353"/>
                  <a:gd name="T20" fmla="*/ 32 w 353"/>
                  <a:gd name="T21" fmla="*/ 337 h 353"/>
                  <a:gd name="T22" fmla="*/ 16 w 353"/>
                  <a:gd name="T23" fmla="*/ 128 h 353"/>
                  <a:gd name="T24" fmla="*/ 337 w 353"/>
                  <a:gd name="T25" fmla="*/ 321 h 353"/>
                  <a:gd name="T26" fmla="*/ 16 w 353"/>
                  <a:gd name="T27" fmla="*/ 112 h 353"/>
                  <a:gd name="T28" fmla="*/ 32 w 353"/>
                  <a:gd name="T29" fmla="*/ 48 h 353"/>
                  <a:gd name="T30" fmla="*/ 64 w 353"/>
                  <a:gd name="T31" fmla="*/ 72 h 353"/>
                  <a:gd name="T32" fmla="*/ 80 w 353"/>
                  <a:gd name="T33" fmla="*/ 72 h 353"/>
                  <a:gd name="T34" fmla="*/ 273 w 353"/>
                  <a:gd name="T35" fmla="*/ 48 h 353"/>
                  <a:gd name="T36" fmla="*/ 281 w 353"/>
                  <a:gd name="T37" fmla="*/ 80 h 353"/>
                  <a:gd name="T38" fmla="*/ 289 w 353"/>
                  <a:gd name="T39" fmla="*/ 48 h 353"/>
                  <a:gd name="T40" fmla="*/ 337 w 353"/>
                  <a:gd name="T41" fmla="*/ 64 h 353"/>
                  <a:gd name="T42" fmla="*/ 233 w 353"/>
                  <a:gd name="T43" fmla="*/ 297 h 353"/>
                  <a:gd name="T44" fmla="*/ 248 w 353"/>
                  <a:gd name="T45" fmla="*/ 168 h 353"/>
                  <a:gd name="T46" fmla="*/ 232 w 353"/>
                  <a:gd name="T47" fmla="*/ 180 h 353"/>
                  <a:gd name="T48" fmla="*/ 213 w 353"/>
                  <a:gd name="T49" fmla="*/ 191 h 353"/>
                  <a:gd name="T50" fmla="*/ 201 w 353"/>
                  <a:gd name="T51" fmla="*/ 204 h 353"/>
                  <a:gd name="T52" fmla="*/ 233 w 353"/>
                  <a:gd name="T53" fmla="*/ 297 h 353"/>
                  <a:gd name="T54" fmla="*/ 148 w 353"/>
                  <a:gd name="T55" fmla="*/ 283 h 353"/>
                  <a:gd name="T56" fmla="*/ 118 w 353"/>
                  <a:gd name="T57" fmla="*/ 277 h 353"/>
                  <a:gd name="T58" fmla="*/ 96 w 353"/>
                  <a:gd name="T59" fmla="*/ 257 h 353"/>
                  <a:gd name="T60" fmla="*/ 107 w 353"/>
                  <a:gd name="T61" fmla="*/ 288 h 353"/>
                  <a:gd name="T62" fmla="*/ 138 w 353"/>
                  <a:gd name="T63" fmla="*/ 299 h 353"/>
                  <a:gd name="T64" fmla="*/ 168 w 353"/>
                  <a:gd name="T65" fmla="*/ 289 h 353"/>
                  <a:gd name="T66" fmla="*/ 181 w 353"/>
                  <a:gd name="T67" fmla="*/ 259 h 353"/>
                  <a:gd name="T68" fmla="*/ 158 w 353"/>
                  <a:gd name="T69" fmla="*/ 228 h 353"/>
                  <a:gd name="T70" fmla="*/ 171 w 353"/>
                  <a:gd name="T71" fmla="*/ 218 h 353"/>
                  <a:gd name="T72" fmla="*/ 173 w 353"/>
                  <a:gd name="T73" fmla="*/ 187 h 353"/>
                  <a:gd name="T74" fmla="*/ 153 w 353"/>
                  <a:gd name="T75" fmla="*/ 170 h 353"/>
                  <a:gd name="T76" fmla="*/ 121 w 353"/>
                  <a:gd name="T77" fmla="*/ 171 h 353"/>
                  <a:gd name="T78" fmla="*/ 102 w 353"/>
                  <a:gd name="T79" fmla="*/ 192 h 353"/>
                  <a:gd name="T80" fmla="*/ 114 w 353"/>
                  <a:gd name="T81" fmla="*/ 209 h 353"/>
                  <a:gd name="T82" fmla="*/ 120 w 353"/>
                  <a:gd name="T83" fmla="*/ 190 h 353"/>
                  <a:gd name="T84" fmla="*/ 137 w 353"/>
                  <a:gd name="T85" fmla="*/ 181 h 353"/>
                  <a:gd name="T86" fmla="*/ 160 w 353"/>
                  <a:gd name="T87" fmla="*/ 202 h 353"/>
                  <a:gd name="T88" fmla="*/ 153 w 353"/>
                  <a:gd name="T89" fmla="*/ 218 h 353"/>
                  <a:gd name="T90" fmla="*/ 136 w 353"/>
                  <a:gd name="T91" fmla="*/ 223 h 353"/>
                  <a:gd name="T92" fmla="*/ 129 w 353"/>
                  <a:gd name="T93" fmla="*/ 223 h 353"/>
                  <a:gd name="T94" fmla="*/ 138 w 353"/>
                  <a:gd name="T95" fmla="*/ 235 h 353"/>
                  <a:gd name="T96" fmla="*/ 157 w 353"/>
                  <a:gd name="T97" fmla="*/ 242 h 353"/>
                  <a:gd name="T98" fmla="*/ 165 w 353"/>
                  <a:gd name="T99" fmla="*/ 260 h 353"/>
                  <a:gd name="T100" fmla="*/ 157 w 353"/>
                  <a:gd name="T101" fmla="*/ 278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53" h="353">
                    <a:moveTo>
                      <a:pt x="321" y="32"/>
                    </a:moveTo>
                    <a:cubicBezTo>
                      <a:pt x="289" y="32"/>
                      <a:pt x="289" y="32"/>
                      <a:pt x="289" y="32"/>
                    </a:cubicBezTo>
                    <a:cubicBezTo>
                      <a:pt x="289" y="8"/>
                      <a:pt x="289" y="8"/>
                      <a:pt x="289" y="8"/>
                    </a:cubicBezTo>
                    <a:cubicBezTo>
                      <a:pt x="289" y="3"/>
                      <a:pt x="286" y="0"/>
                      <a:pt x="281" y="0"/>
                    </a:cubicBezTo>
                    <a:cubicBezTo>
                      <a:pt x="277" y="0"/>
                      <a:pt x="273" y="3"/>
                      <a:pt x="273" y="8"/>
                    </a:cubicBezTo>
                    <a:cubicBezTo>
                      <a:pt x="273" y="32"/>
                      <a:pt x="273" y="32"/>
                      <a:pt x="273" y="32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3"/>
                      <a:pt x="77" y="0"/>
                      <a:pt x="72" y="0"/>
                    </a:cubicBezTo>
                    <a:cubicBezTo>
                      <a:pt x="68" y="0"/>
                      <a:pt x="64" y="3"/>
                      <a:pt x="64" y="8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15" y="32"/>
                      <a:pt x="0" y="46"/>
                      <a:pt x="0" y="64"/>
                    </a:cubicBezTo>
                    <a:cubicBezTo>
                      <a:pt x="0" y="321"/>
                      <a:pt x="0" y="321"/>
                      <a:pt x="0" y="321"/>
                    </a:cubicBezTo>
                    <a:cubicBezTo>
                      <a:pt x="0" y="339"/>
                      <a:pt x="15" y="353"/>
                      <a:pt x="32" y="353"/>
                    </a:cubicBezTo>
                    <a:cubicBezTo>
                      <a:pt x="321" y="353"/>
                      <a:pt x="321" y="353"/>
                      <a:pt x="321" y="353"/>
                    </a:cubicBezTo>
                    <a:cubicBezTo>
                      <a:pt x="339" y="353"/>
                      <a:pt x="353" y="339"/>
                      <a:pt x="353" y="321"/>
                    </a:cubicBezTo>
                    <a:cubicBezTo>
                      <a:pt x="353" y="64"/>
                      <a:pt x="353" y="64"/>
                      <a:pt x="353" y="64"/>
                    </a:cubicBezTo>
                    <a:cubicBezTo>
                      <a:pt x="353" y="46"/>
                      <a:pt x="339" y="32"/>
                      <a:pt x="321" y="32"/>
                    </a:cubicBezTo>
                    <a:moveTo>
                      <a:pt x="337" y="321"/>
                    </a:moveTo>
                    <a:cubicBezTo>
                      <a:pt x="337" y="330"/>
                      <a:pt x="330" y="337"/>
                      <a:pt x="321" y="337"/>
                    </a:cubicBezTo>
                    <a:cubicBezTo>
                      <a:pt x="32" y="337"/>
                      <a:pt x="32" y="337"/>
                      <a:pt x="32" y="337"/>
                    </a:cubicBezTo>
                    <a:cubicBezTo>
                      <a:pt x="23" y="337"/>
                      <a:pt x="16" y="330"/>
                      <a:pt x="16" y="321"/>
                    </a:cubicBezTo>
                    <a:cubicBezTo>
                      <a:pt x="16" y="128"/>
                      <a:pt x="16" y="128"/>
                      <a:pt x="16" y="128"/>
                    </a:cubicBezTo>
                    <a:cubicBezTo>
                      <a:pt x="337" y="128"/>
                      <a:pt x="337" y="128"/>
                      <a:pt x="337" y="128"/>
                    </a:cubicBezTo>
                    <a:lnTo>
                      <a:pt x="337" y="321"/>
                    </a:lnTo>
                    <a:close/>
                    <a:moveTo>
                      <a:pt x="337" y="112"/>
                    </a:moveTo>
                    <a:cubicBezTo>
                      <a:pt x="16" y="112"/>
                      <a:pt x="16" y="112"/>
                      <a:pt x="16" y="112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55"/>
                      <a:pt x="23" y="48"/>
                      <a:pt x="32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4" y="76"/>
                      <a:pt x="68" y="80"/>
                      <a:pt x="72" y="80"/>
                    </a:cubicBezTo>
                    <a:cubicBezTo>
                      <a:pt x="77" y="80"/>
                      <a:pt x="80" y="76"/>
                      <a:pt x="80" y="72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273" y="48"/>
                      <a:pt x="273" y="48"/>
                      <a:pt x="273" y="48"/>
                    </a:cubicBezTo>
                    <a:cubicBezTo>
                      <a:pt x="273" y="72"/>
                      <a:pt x="273" y="72"/>
                      <a:pt x="273" y="72"/>
                    </a:cubicBezTo>
                    <a:cubicBezTo>
                      <a:pt x="273" y="76"/>
                      <a:pt x="277" y="80"/>
                      <a:pt x="281" y="80"/>
                    </a:cubicBezTo>
                    <a:cubicBezTo>
                      <a:pt x="286" y="80"/>
                      <a:pt x="289" y="76"/>
                      <a:pt x="289" y="72"/>
                    </a:cubicBezTo>
                    <a:cubicBezTo>
                      <a:pt x="289" y="48"/>
                      <a:pt x="289" y="48"/>
                      <a:pt x="289" y="48"/>
                    </a:cubicBezTo>
                    <a:cubicBezTo>
                      <a:pt x="321" y="48"/>
                      <a:pt x="321" y="48"/>
                      <a:pt x="321" y="48"/>
                    </a:cubicBezTo>
                    <a:cubicBezTo>
                      <a:pt x="330" y="48"/>
                      <a:pt x="337" y="55"/>
                      <a:pt x="337" y="64"/>
                    </a:cubicBezTo>
                    <a:lnTo>
                      <a:pt x="337" y="112"/>
                    </a:lnTo>
                    <a:close/>
                    <a:moveTo>
                      <a:pt x="233" y="297"/>
                    </a:moveTo>
                    <a:cubicBezTo>
                      <a:pt x="248" y="297"/>
                      <a:pt x="248" y="297"/>
                      <a:pt x="248" y="297"/>
                    </a:cubicBezTo>
                    <a:cubicBezTo>
                      <a:pt x="248" y="168"/>
                      <a:pt x="248" y="168"/>
                      <a:pt x="248" y="168"/>
                    </a:cubicBezTo>
                    <a:cubicBezTo>
                      <a:pt x="237" y="168"/>
                      <a:pt x="237" y="168"/>
                      <a:pt x="237" y="168"/>
                    </a:cubicBezTo>
                    <a:cubicBezTo>
                      <a:pt x="236" y="172"/>
                      <a:pt x="235" y="176"/>
                      <a:pt x="232" y="180"/>
                    </a:cubicBezTo>
                    <a:cubicBezTo>
                      <a:pt x="230" y="183"/>
                      <a:pt x="227" y="185"/>
                      <a:pt x="224" y="187"/>
                    </a:cubicBezTo>
                    <a:cubicBezTo>
                      <a:pt x="221" y="189"/>
                      <a:pt x="217" y="190"/>
                      <a:pt x="213" y="191"/>
                    </a:cubicBezTo>
                    <a:cubicBezTo>
                      <a:pt x="209" y="191"/>
                      <a:pt x="205" y="192"/>
                      <a:pt x="201" y="192"/>
                    </a:cubicBezTo>
                    <a:cubicBezTo>
                      <a:pt x="201" y="204"/>
                      <a:pt x="201" y="204"/>
                      <a:pt x="201" y="204"/>
                    </a:cubicBezTo>
                    <a:cubicBezTo>
                      <a:pt x="233" y="204"/>
                      <a:pt x="233" y="204"/>
                      <a:pt x="233" y="204"/>
                    </a:cubicBezTo>
                    <a:lnTo>
                      <a:pt x="233" y="297"/>
                    </a:lnTo>
                    <a:close/>
                    <a:moveTo>
                      <a:pt x="157" y="278"/>
                    </a:moveTo>
                    <a:cubicBezTo>
                      <a:pt x="154" y="281"/>
                      <a:pt x="152" y="282"/>
                      <a:pt x="148" y="283"/>
                    </a:cubicBezTo>
                    <a:cubicBezTo>
                      <a:pt x="145" y="285"/>
                      <a:pt x="141" y="285"/>
                      <a:pt x="138" y="285"/>
                    </a:cubicBezTo>
                    <a:cubicBezTo>
                      <a:pt x="129" y="285"/>
                      <a:pt x="123" y="282"/>
                      <a:pt x="118" y="277"/>
                    </a:cubicBezTo>
                    <a:cubicBezTo>
                      <a:pt x="114" y="272"/>
                      <a:pt x="111" y="265"/>
                      <a:pt x="111" y="257"/>
                    </a:cubicBezTo>
                    <a:cubicBezTo>
                      <a:pt x="96" y="257"/>
                      <a:pt x="96" y="257"/>
                      <a:pt x="96" y="257"/>
                    </a:cubicBezTo>
                    <a:cubicBezTo>
                      <a:pt x="96" y="263"/>
                      <a:pt x="97" y="269"/>
                      <a:pt x="99" y="275"/>
                    </a:cubicBezTo>
                    <a:cubicBezTo>
                      <a:pt x="101" y="280"/>
                      <a:pt x="104" y="284"/>
                      <a:pt x="107" y="288"/>
                    </a:cubicBezTo>
                    <a:cubicBezTo>
                      <a:pt x="111" y="291"/>
                      <a:pt x="115" y="294"/>
                      <a:pt x="120" y="296"/>
                    </a:cubicBezTo>
                    <a:cubicBezTo>
                      <a:pt x="126" y="298"/>
                      <a:pt x="131" y="299"/>
                      <a:pt x="138" y="299"/>
                    </a:cubicBezTo>
                    <a:cubicBezTo>
                      <a:pt x="144" y="299"/>
                      <a:pt x="149" y="298"/>
                      <a:pt x="154" y="296"/>
                    </a:cubicBezTo>
                    <a:cubicBezTo>
                      <a:pt x="160" y="294"/>
                      <a:pt x="164" y="292"/>
                      <a:pt x="168" y="289"/>
                    </a:cubicBezTo>
                    <a:cubicBezTo>
                      <a:pt x="172" y="285"/>
                      <a:pt x="175" y="281"/>
                      <a:pt x="177" y="276"/>
                    </a:cubicBezTo>
                    <a:cubicBezTo>
                      <a:pt x="180" y="272"/>
                      <a:pt x="181" y="266"/>
                      <a:pt x="181" y="259"/>
                    </a:cubicBezTo>
                    <a:cubicBezTo>
                      <a:pt x="181" y="252"/>
                      <a:pt x="179" y="245"/>
                      <a:pt x="175" y="239"/>
                    </a:cubicBezTo>
                    <a:cubicBezTo>
                      <a:pt x="172" y="234"/>
                      <a:pt x="166" y="230"/>
                      <a:pt x="158" y="228"/>
                    </a:cubicBezTo>
                    <a:cubicBezTo>
                      <a:pt x="158" y="228"/>
                      <a:pt x="158" y="228"/>
                      <a:pt x="158" y="228"/>
                    </a:cubicBezTo>
                    <a:cubicBezTo>
                      <a:pt x="163" y="226"/>
                      <a:pt x="167" y="222"/>
                      <a:pt x="171" y="218"/>
                    </a:cubicBezTo>
                    <a:cubicBezTo>
                      <a:pt x="174" y="213"/>
                      <a:pt x="176" y="208"/>
                      <a:pt x="176" y="202"/>
                    </a:cubicBezTo>
                    <a:cubicBezTo>
                      <a:pt x="176" y="196"/>
                      <a:pt x="175" y="191"/>
                      <a:pt x="173" y="187"/>
                    </a:cubicBezTo>
                    <a:cubicBezTo>
                      <a:pt x="171" y="182"/>
                      <a:pt x="168" y="179"/>
                      <a:pt x="165" y="176"/>
                    </a:cubicBezTo>
                    <a:cubicBezTo>
                      <a:pt x="161" y="173"/>
                      <a:pt x="157" y="171"/>
                      <a:pt x="153" y="170"/>
                    </a:cubicBezTo>
                    <a:cubicBezTo>
                      <a:pt x="148" y="168"/>
                      <a:pt x="143" y="168"/>
                      <a:pt x="137" y="168"/>
                    </a:cubicBezTo>
                    <a:cubicBezTo>
                      <a:pt x="131" y="168"/>
                      <a:pt x="126" y="169"/>
                      <a:pt x="121" y="171"/>
                    </a:cubicBezTo>
                    <a:cubicBezTo>
                      <a:pt x="116" y="173"/>
                      <a:pt x="112" y="176"/>
                      <a:pt x="109" y="179"/>
                    </a:cubicBezTo>
                    <a:cubicBezTo>
                      <a:pt x="106" y="183"/>
                      <a:pt x="103" y="187"/>
                      <a:pt x="102" y="192"/>
                    </a:cubicBezTo>
                    <a:cubicBezTo>
                      <a:pt x="100" y="197"/>
                      <a:pt x="99" y="203"/>
                      <a:pt x="99" y="209"/>
                    </a:cubicBezTo>
                    <a:cubicBezTo>
                      <a:pt x="114" y="209"/>
                      <a:pt x="114" y="209"/>
                      <a:pt x="114" y="209"/>
                    </a:cubicBezTo>
                    <a:cubicBezTo>
                      <a:pt x="114" y="205"/>
                      <a:pt x="114" y="202"/>
                      <a:pt x="115" y="199"/>
                    </a:cubicBezTo>
                    <a:cubicBezTo>
                      <a:pt x="116" y="195"/>
                      <a:pt x="118" y="192"/>
                      <a:pt x="120" y="190"/>
                    </a:cubicBezTo>
                    <a:cubicBezTo>
                      <a:pt x="121" y="187"/>
                      <a:pt x="124" y="185"/>
                      <a:pt x="127" y="184"/>
                    </a:cubicBezTo>
                    <a:cubicBezTo>
                      <a:pt x="130" y="182"/>
                      <a:pt x="133" y="181"/>
                      <a:pt x="137" y="181"/>
                    </a:cubicBezTo>
                    <a:cubicBezTo>
                      <a:pt x="144" y="181"/>
                      <a:pt x="149" y="183"/>
                      <a:pt x="153" y="186"/>
                    </a:cubicBezTo>
                    <a:cubicBezTo>
                      <a:pt x="158" y="190"/>
                      <a:pt x="160" y="195"/>
                      <a:pt x="160" y="202"/>
                    </a:cubicBezTo>
                    <a:cubicBezTo>
                      <a:pt x="160" y="205"/>
                      <a:pt x="159" y="208"/>
                      <a:pt x="158" y="211"/>
                    </a:cubicBezTo>
                    <a:cubicBezTo>
                      <a:pt x="156" y="214"/>
                      <a:pt x="155" y="216"/>
                      <a:pt x="153" y="218"/>
                    </a:cubicBezTo>
                    <a:cubicBezTo>
                      <a:pt x="150" y="219"/>
                      <a:pt x="148" y="221"/>
                      <a:pt x="145" y="222"/>
                    </a:cubicBezTo>
                    <a:cubicBezTo>
                      <a:pt x="142" y="223"/>
                      <a:pt x="139" y="223"/>
                      <a:pt x="136" y="223"/>
                    </a:cubicBezTo>
                    <a:cubicBezTo>
                      <a:pt x="131" y="223"/>
                      <a:pt x="131" y="223"/>
                      <a:pt x="131" y="223"/>
                    </a:cubicBezTo>
                    <a:cubicBezTo>
                      <a:pt x="130" y="223"/>
                      <a:pt x="130" y="223"/>
                      <a:pt x="129" y="223"/>
                    </a:cubicBezTo>
                    <a:cubicBezTo>
                      <a:pt x="129" y="236"/>
                      <a:pt x="129" y="236"/>
                      <a:pt x="129" y="236"/>
                    </a:cubicBezTo>
                    <a:cubicBezTo>
                      <a:pt x="132" y="236"/>
                      <a:pt x="135" y="235"/>
                      <a:pt x="138" y="235"/>
                    </a:cubicBezTo>
                    <a:cubicBezTo>
                      <a:pt x="142" y="235"/>
                      <a:pt x="146" y="236"/>
                      <a:pt x="149" y="237"/>
                    </a:cubicBezTo>
                    <a:cubicBezTo>
                      <a:pt x="152" y="238"/>
                      <a:pt x="155" y="240"/>
                      <a:pt x="157" y="242"/>
                    </a:cubicBezTo>
                    <a:cubicBezTo>
                      <a:pt x="160" y="244"/>
                      <a:pt x="161" y="246"/>
                      <a:pt x="163" y="250"/>
                    </a:cubicBezTo>
                    <a:cubicBezTo>
                      <a:pt x="164" y="253"/>
                      <a:pt x="165" y="256"/>
                      <a:pt x="165" y="260"/>
                    </a:cubicBezTo>
                    <a:cubicBezTo>
                      <a:pt x="165" y="264"/>
                      <a:pt x="164" y="268"/>
                      <a:pt x="163" y="271"/>
                    </a:cubicBezTo>
                    <a:cubicBezTo>
                      <a:pt x="161" y="274"/>
                      <a:pt x="159" y="276"/>
                      <a:pt x="157" y="278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117">
                <a:extLst>
                  <a:ext uri="{FF2B5EF4-FFF2-40B4-BE49-F238E27FC236}">
                    <a16:creationId xmlns:a16="http://schemas.microsoft.com/office/drawing/2014/main" id="{3F42B86A-5FB3-4875-FFCF-B92343543F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8776" y="4800789"/>
                <a:ext cx="431800" cy="431800"/>
              </a:xfrm>
              <a:custGeom>
                <a:avLst/>
                <a:gdLst>
                  <a:gd name="T0" fmla="*/ 353 w 353"/>
                  <a:gd name="T1" fmla="*/ 136 h 353"/>
                  <a:gd name="T2" fmla="*/ 349 w 353"/>
                  <a:gd name="T3" fmla="*/ 97 h 353"/>
                  <a:gd name="T4" fmla="*/ 180 w 353"/>
                  <a:gd name="T5" fmla="*/ 1 h 353"/>
                  <a:gd name="T6" fmla="*/ 176 w 353"/>
                  <a:gd name="T7" fmla="*/ 0 h 353"/>
                  <a:gd name="T8" fmla="*/ 173 w 353"/>
                  <a:gd name="T9" fmla="*/ 1 h 353"/>
                  <a:gd name="T10" fmla="*/ 4 w 353"/>
                  <a:gd name="T11" fmla="*/ 97 h 353"/>
                  <a:gd name="T12" fmla="*/ 0 w 353"/>
                  <a:gd name="T13" fmla="*/ 136 h 353"/>
                  <a:gd name="T14" fmla="*/ 32 w 353"/>
                  <a:gd name="T15" fmla="*/ 144 h 353"/>
                  <a:gd name="T16" fmla="*/ 24 w 353"/>
                  <a:gd name="T17" fmla="*/ 289 h 353"/>
                  <a:gd name="T18" fmla="*/ 16 w 353"/>
                  <a:gd name="T19" fmla="*/ 294 h 353"/>
                  <a:gd name="T20" fmla="*/ 0 w 353"/>
                  <a:gd name="T21" fmla="*/ 342 h 353"/>
                  <a:gd name="T22" fmla="*/ 8 w 353"/>
                  <a:gd name="T23" fmla="*/ 353 h 353"/>
                  <a:gd name="T24" fmla="*/ 353 w 353"/>
                  <a:gd name="T25" fmla="*/ 345 h 353"/>
                  <a:gd name="T26" fmla="*/ 353 w 353"/>
                  <a:gd name="T27" fmla="*/ 342 h 353"/>
                  <a:gd name="T28" fmla="*/ 337 w 353"/>
                  <a:gd name="T29" fmla="*/ 294 h 353"/>
                  <a:gd name="T30" fmla="*/ 321 w 353"/>
                  <a:gd name="T31" fmla="*/ 289 h 353"/>
                  <a:gd name="T32" fmla="*/ 345 w 353"/>
                  <a:gd name="T33" fmla="*/ 144 h 353"/>
                  <a:gd name="T34" fmla="*/ 315 w 353"/>
                  <a:gd name="T35" fmla="*/ 96 h 353"/>
                  <a:gd name="T36" fmla="*/ 176 w 353"/>
                  <a:gd name="T37" fmla="*/ 17 h 353"/>
                  <a:gd name="T38" fmla="*/ 334 w 353"/>
                  <a:gd name="T39" fmla="*/ 337 h 353"/>
                  <a:gd name="T40" fmla="*/ 30 w 353"/>
                  <a:gd name="T41" fmla="*/ 305 h 353"/>
                  <a:gd name="T42" fmla="*/ 48 w 353"/>
                  <a:gd name="T43" fmla="*/ 144 h 353"/>
                  <a:gd name="T44" fmla="*/ 80 w 353"/>
                  <a:gd name="T45" fmla="*/ 289 h 353"/>
                  <a:gd name="T46" fmla="*/ 48 w 353"/>
                  <a:gd name="T47" fmla="*/ 144 h 353"/>
                  <a:gd name="T48" fmla="*/ 128 w 353"/>
                  <a:gd name="T49" fmla="*/ 144 h 353"/>
                  <a:gd name="T50" fmla="*/ 96 w 353"/>
                  <a:gd name="T51" fmla="*/ 289 h 353"/>
                  <a:gd name="T52" fmla="*/ 144 w 353"/>
                  <a:gd name="T53" fmla="*/ 144 h 353"/>
                  <a:gd name="T54" fmla="*/ 209 w 353"/>
                  <a:gd name="T55" fmla="*/ 289 h 353"/>
                  <a:gd name="T56" fmla="*/ 144 w 353"/>
                  <a:gd name="T57" fmla="*/ 144 h 353"/>
                  <a:gd name="T58" fmla="*/ 257 w 353"/>
                  <a:gd name="T59" fmla="*/ 144 h 353"/>
                  <a:gd name="T60" fmla="*/ 225 w 353"/>
                  <a:gd name="T61" fmla="*/ 289 h 353"/>
                  <a:gd name="T62" fmla="*/ 273 w 353"/>
                  <a:gd name="T63" fmla="*/ 144 h 353"/>
                  <a:gd name="T64" fmla="*/ 305 w 353"/>
                  <a:gd name="T65" fmla="*/ 289 h 353"/>
                  <a:gd name="T66" fmla="*/ 273 w 353"/>
                  <a:gd name="T67" fmla="*/ 144 h 353"/>
                  <a:gd name="T68" fmla="*/ 337 w 353"/>
                  <a:gd name="T69" fmla="*/ 112 h 353"/>
                  <a:gd name="T70" fmla="*/ 16 w 353"/>
                  <a:gd name="T71" fmla="*/ 128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3" h="353">
                    <a:moveTo>
                      <a:pt x="345" y="144"/>
                    </a:moveTo>
                    <a:cubicBezTo>
                      <a:pt x="350" y="144"/>
                      <a:pt x="353" y="141"/>
                      <a:pt x="353" y="136"/>
                    </a:cubicBezTo>
                    <a:cubicBezTo>
                      <a:pt x="353" y="104"/>
                      <a:pt x="353" y="104"/>
                      <a:pt x="353" y="104"/>
                    </a:cubicBezTo>
                    <a:cubicBezTo>
                      <a:pt x="353" y="101"/>
                      <a:pt x="351" y="99"/>
                      <a:pt x="349" y="97"/>
                    </a:cubicBezTo>
                    <a:cubicBezTo>
                      <a:pt x="349" y="97"/>
                      <a:pt x="349" y="97"/>
                      <a:pt x="349" y="97"/>
                    </a:cubicBezTo>
                    <a:cubicBezTo>
                      <a:pt x="180" y="1"/>
                      <a:pt x="180" y="1"/>
                      <a:pt x="180" y="1"/>
                    </a:cubicBezTo>
                    <a:cubicBezTo>
                      <a:pt x="180" y="1"/>
                      <a:pt x="180" y="1"/>
                      <a:pt x="180" y="1"/>
                    </a:cubicBezTo>
                    <a:cubicBezTo>
                      <a:pt x="179" y="0"/>
                      <a:pt x="178" y="0"/>
                      <a:pt x="176" y="0"/>
                    </a:cubicBezTo>
                    <a:cubicBezTo>
                      <a:pt x="175" y="0"/>
                      <a:pt x="174" y="0"/>
                      <a:pt x="173" y="1"/>
                    </a:cubicBezTo>
                    <a:cubicBezTo>
                      <a:pt x="173" y="1"/>
                      <a:pt x="173" y="1"/>
                      <a:pt x="173" y="1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2" y="99"/>
                      <a:pt x="0" y="101"/>
                      <a:pt x="0" y="104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1"/>
                      <a:pt x="3" y="144"/>
                      <a:pt x="8" y="144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32" y="289"/>
                      <a:pt x="32" y="289"/>
                      <a:pt x="32" y="289"/>
                    </a:cubicBezTo>
                    <a:cubicBezTo>
                      <a:pt x="24" y="289"/>
                      <a:pt x="24" y="289"/>
                      <a:pt x="24" y="289"/>
                    </a:cubicBezTo>
                    <a:cubicBezTo>
                      <a:pt x="20" y="289"/>
                      <a:pt x="18" y="291"/>
                      <a:pt x="16" y="294"/>
                    </a:cubicBezTo>
                    <a:cubicBezTo>
                      <a:pt x="16" y="294"/>
                      <a:pt x="16" y="294"/>
                      <a:pt x="16" y="294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0" y="343"/>
                      <a:pt x="0" y="344"/>
                      <a:pt x="0" y="345"/>
                    </a:cubicBezTo>
                    <a:cubicBezTo>
                      <a:pt x="0" y="349"/>
                      <a:pt x="3" y="353"/>
                      <a:pt x="8" y="353"/>
                    </a:cubicBezTo>
                    <a:cubicBezTo>
                      <a:pt x="345" y="353"/>
                      <a:pt x="345" y="353"/>
                      <a:pt x="345" y="353"/>
                    </a:cubicBezTo>
                    <a:cubicBezTo>
                      <a:pt x="350" y="353"/>
                      <a:pt x="353" y="349"/>
                      <a:pt x="353" y="345"/>
                    </a:cubicBezTo>
                    <a:cubicBezTo>
                      <a:pt x="353" y="344"/>
                      <a:pt x="353" y="343"/>
                      <a:pt x="353" y="342"/>
                    </a:cubicBezTo>
                    <a:cubicBezTo>
                      <a:pt x="353" y="342"/>
                      <a:pt x="353" y="342"/>
                      <a:pt x="353" y="342"/>
                    </a:cubicBezTo>
                    <a:cubicBezTo>
                      <a:pt x="337" y="294"/>
                      <a:pt x="337" y="294"/>
                      <a:pt x="337" y="294"/>
                    </a:cubicBezTo>
                    <a:cubicBezTo>
                      <a:pt x="337" y="294"/>
                      <a:pt x="337" y="294"/>
                      <a:pt x="337" y="294"/>
                    </a:cubicBezTo>
                    <a:cubicBezTo>
                      <a:pt x="335" y="291"/>
                      <a:pt x="333" y="289"/>
                      <a:pt x="329" y="289"/>
                    </a:cubicBezTo>
                    <a:cubicBezTo>
                      <a:pt x="321" y="289"/>
                      <a:pt x="321" y="289"/>
                      <a:pt x="321" y="289"/>
                    </a:cubicBezTo>
                    <a:cubicBezTo>
                      <a:pt x="321" y="144"/>
                      <a:pt x="321" y="144"/>
                      <a:pt x="321" y="144"/>
                    </a:cubicBezTo>
                    <a:lnTo>
                      <a:pt x="345" y="144"/>
                    </a:lnTo>
                    <a:close/>
                    <a:moveTo>
                      <a:pt x="176" y="17"/>
                    </a:moveTo>
                    <a:cubicBezTo>
                      <a:pt x="315" y="96"/>
                      <a:pt x="315" y="96"/>
                      <a:pt x="315" y="96"/>
                    </a:cubicBezTo>
                    <a:cubicBezTo>
                      <a:pt x="38" y="96"/>
                      <a:pt x="38" y="96"/>
                      <a:pt x="38" y="96"/>
                    </a:cubicBezTo>
                    <a:lnTo>
                      <a:pt x="176" y="17"/>
                    </a:lnTo>
                    <a:close/>
                    <a:moveTo>
                      <a:pt x="323" y="305"/>
                    </a:moveTo>
                    <a:cubicBezTo>
                      <a:pt x="334" y="337"/>
                      <a:pt x="334" y="337"/>
                      <a:pt x="334" y="337"/>
                    </a:cubicBezTo>
                    <a:cubicBezTo>
                      <a:pt x="19" y="337"/>
                      <a:pt x="19" y="337"/>
                      <a:pt x="19" y="337"/>
                    </a:cubicBezTo>
                    <a:cubicBezTo>
                      <a:pt x="30" y="305"/>
                      <a:pt x="30" y="305"/>
                      <a:pt x="30" y="305"/>
                    </a:cubicBezTo>
                    <a:lnTo>
                      <a:pt x="323" y="305"/>
                    </a:lnTo>
                    <a:close/>
                    <a:moveTo>
                      <a:pt x="48" y="144"/>
                    </a:moveTo>
                    <a:cubicBezTo>
                      <a:pt x="80" y="144"/>
                      <a:pt x="80" y="144"/>
                      <a:pt x="80" y="144"/>
                    </a:cubicBezTo>
                    <a:cubicBezTo>
                      <a:pt x="80" y="289"/>
                      <a:pt x="80" y="289"/>
                      <a:pt x="80" y="289"/>
                    </a:cubicBezTo>
                    <a:cubicBezTo>
                      <a:pt x="48" y="289"/>
                      <a:pt x="48" y="289"/>
                      <a:pt x="48" y="289"/>
                    </a:cubicBezTo>
                    <a:lnTo>
                      <a:pt x="48" y="144"/>
                    </a:lnTo>
                    <a:close/>
                    <a:moveTo>
                      <a:pt x="96" y="144"/>
                    </a:moveTo>
                    <a:cubicBezTo>
                      <a:pt x="128" y="144"/>
                      <a:pt x="128" y="144"/>
                      <a:pt x="128" y="144"/>
                    </a:cubicBezTo>
                    <a:cubicBezTo>
                      <a:pt x="128" y="289"/>
                      <a:pt x="128" y="289"/>
                      <a:pt x="128" y="289"/>
                    </a:cubicBezTo>
                    <a:cubicBezTo>
                      <a:pt x="96" y="289"/>
                      <a:pt x="96" y="289"/>
                      <a:pt x="96" y="289"/>
                    </a:cubicBezTo>
                    <a:lnTo>
                      <a:pt x="96" y="144"/>
                    </a:lnTo>
                    <a:close/>
                    <a:moveTo>
                      <a:pt x="144" y="144"/>
                    </a:moveTo>
                    <a:cubicBezTo>
                      <a:pt x="209" y="144"/>
                      <a:pt x="209" y="144"/>
                      <a:pt x="209" y="144"/>
                    </a:cubicBezTo>
                    <a:cubicBezTo>
                      <a:pt x="209" y="289"/>
                      <a:pt x="209" y="289"/>
                      <a:pt x="209" y="289"/>
                    </a:cubicBezTo>
                    <a:cubicBezTo>
                      <a:pt x="144" y="289"/>
                      <a:pt x="144" y="289"/>
                      <a:pt x="144" y="289"/>
                    </a:cubicBezTo>
                    <a:lnTo>
                      <a:pt x="144" y="144"/>
                    </a:lnTo>
                    <a:close/>
                    <a:moveTo>
                      <a:pt x="225" y="144"/>
                    </a:moveTo>
                    <a:cubicBezTo>
                      <a:pt x="257" y="144"/>
                      <a:pt x="257" y="144"/>
                      <a:pt x="257" y="144"/>
                    </a:cubicBezTo>
                    <a:cubicBezTo>
                      <a:pt x="257" y="289"/>
                      <a:pt x="257" y="289"/>
                      <a:pt x="257" y="289"/>
                    </a:cubicBezTo>
                    <a:cubicBezTo>
                      <a:pt x="225" y="289"/>
                      <a:pt x="225" y="289"/>
                      <a:pt x="225" y="289"/>
                    </a:cubicBezTo>
                    <a:lnTo>
                      <a:pt x="225" y="144"/>
                    </a:lnTo>
                    <a:close/>
                    <a:moveTo>
                      <a:pt x="273" y="144"/>
                    </a:moveTo>
                    <a:cubicBezTo>
                      <a:pt x="305" y="144"/>
                      <a:pt x="305" y="144"/>
                      <a:pt x="305" y="144"/>
                    </a:cubicBezTo>
                    <a:cubicBezTo>
                      <a:pt x="305" y="289"/>
                      <a:pt x="305" y="289"/>
                      <a:pt x="305" y="289"/>
                    </a:cubicBezTo>
                    <a:cubicBezTo>
                      <a:pt x="273" y="289"/>
                      <a:pt x="273" y="289"/>
                      <a:pt x="273" y="289"/>
                    </a:cubicBezTo>
                    <a:lnTo>
                      <a:pt x="273" y="144"/>
                    </a:lnTo>
                    <a:close/>
                    <a:moveTo>
                      <a:pt x="16" y="112"/>
                    </a:moveTo>
                    <a:cubicBezTo>
                      <a:pt x="337" y="112"/>
                      <a:pt x="337" y="112"/>
                      <a:pt x="337" y="112"/>
                    </a:cubicBezTo>
                    <a:cubicBezTo>
                      <a:pt x="337" y="128"/>
                      <a:pt x="337" y="128"/>
                      <a:pt x="337" y="128"/>
                    </a:cubicBezTo>
                    <a:cubicBezTo>
                      <a:pt x="16" y="128"/>
                      <a:pt x="16" y="128"/>
                      <a:pt x="16" y="128"/>
                    </a:cubicBezTo>
                    <a:lnTo>
                      <a:pt x="16" y="11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37">
                <a:extLst>
                  <a:ext uri="{FF2B5EF4-FFF2-40B4-BE49-F238E27FC236}">
                    <a16:creationId xmlns:a16="http://schemas.microsoft.com/office/drawing/2014/main" id="{90ACE19A-A5F9-3C34-8382-B68BC73135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43192" y="4796026"/>
                <a:ext cx="436563" cy="436563"/>
              </a:xfrm>
              <a:custGeom>
                <a:avLst/>
                <a:gdLst>
                  <a:gd name="T0" fmla="*/ 195 w 353"/>
                  <a:gd name="T1" fmla="*/ 168 h 353"/>
                  <a:gd name="T2" fmla="*/ 181 w 353"/>
                  <a:gd name="T3" fmla="*/ 124 h 353"/>
                  <a:gd name="T4" fmla="*/ 198 w 353"/>
                  <a:gd name="T5" fmla="*/ 143 h 353"/>
                  <a:gd name="T6" fmla="*/ 215 w 353"/>
                  <a:gd name="T7" fmla="*/ 128 h 353"/>
                  <a:gd name="T8" fmla="*/ 194 w 353"/>
                  <a:gd name="T9" fmla="*/ 110 h 353"/>
                  <a:gd name="T10" fmla="*/ 181 w 353"/>
                  <a:gd name="T11" fmla="*/ 96 h 353"/>
                  <a:gd name="T12" fmla="*/ 170 w 353"/>
                  <a:gd name="T13" fmla="*/ 108 h 353"/>
                  <a:gd name="T14" fmla="*/ 144 w 353"/>
                  <a:gd name="T15" fmla="*/ 117 h 353"/>
                  <a:gd name="T16" fmla="*/ 132 w 353"/>
                  <a:gd name="T17" fmla="*/ 144 h 353"/>
                  <a:gd name="T18" fmla="*/ 144 w 353"/>
                  <a:gd name="T19" fmla="*/ 171 h 353"/>
                  <a:gd name="T20" fmla="*/ 170 w 353"/>
                  <a:gd name="T21" fmla="*/ 184 h 353"/>
                  <a:gd name="T22" fmla="*/ 154 w 353"/>
                  <a:gd name="T23" fmla="*/ 220 h 353"/>
                  <a:gd name="T24" fmla="*/ 129 w 353"/>
                  <a:gd name="T25" fmla="*/ 201 h 353"/>
                  <a:gd name="T26" fmla="*/ 141 w 353"/>
                  <a:gd name="T27" fmla="*/ 233 h 353"/>
                  <a:gd name="T28" fmla="*/ 170 w 353"/>
                  <a:gd name="T29" fmla="*/ 244 h 353"/>
                  <a:gd name="T30" fmla="*/ 181 w 353"/>
                  <a:gd name="T31" fmla="*/ 256 h 353"/>
                  <a:gd name="T32" fmla="*/ 196 w 353"/>
                  <a:gd name="T33" fmla="*/ 241 h 353"/>
                  <a:gd name="T34" fmla="*/ 218 w 353"/>
                  <a:gd name="T35" fmla="*/ 221 h 353"/>
                  <a:gd name="T36" fmla="*/ 218 w 353"/>
                  <a:gd name="T37" fmla="*/ 186 h 353"/>
                  <a:gd name="T38" fmla="*/ 170 w 353"/>
                  <a:gd name="T39" fmla="*/ 161 h 353"/>
                  <a:gd name="T40" fmla="*/ 158 w 353"/>
                  <a:gd name="T41" fmla="*/ 155 h 353"/>
                  <a:gd name="T42" fmla="*/ 152 w 353"/>
                  <a:gd name="T43" fmla="*/ 142 h 353"/>
                  <a:gd name="T44" fmla="*/ 170 w 353"/>
                  <a:gd name="T45" fmla="*/ 124 h 353"/>
                  <a:gd name="T46" fmla="*/ 195 w 353"/>
                  <a:gd name="T47" fmla="*/ 222 h 353"/>
                  <a:gd name="T48" fmla="*/ 181 w 353"/>
                  <a:gd name="T49" fmla="*/ 185 h 353"/>
                  <a:gd name="T50" fmla="*/ 194 w 353"/>
                  <a:gd name="T51" fmla="*/ 192 h 353"/>
                  <a:gd name="T52" fmla="*/ 201 w 353"/>
                  <a:gd name="T53" fmla="*/ 206 h 353"/>
                  <a:gd name="T54" fmla="*/ 176 w 353"/>
                  <a:gd name="T55" fmla="*/ 0 h 353"/>
                  <a:gd name="T56" fmla="*/ 176 w 353"/>
                  <a:gd name="T57" fmla="*/ 353 h 353"/>
                  <a:gd name="T58" fmla="*/ 176 w 353"/>
                  <a:gd name="T59" fmla="*/ 0 h 353"/>
                  <a:gd name="T60" fmla="*/ 16 w 353"/>
                  <a:gd name="T61" fmla="*/ 176 h 353"/>
                  <a:gd name="T62" fmla="*/ 337 w 353"/>
                  <a:gd name="T63" fmla="*/ 176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53" h="353">
                    <a:moveTo>
                      <a:pt x="208" y="175"/>
                    </a:moveTo>
                    <a:cubicBezTo>
                      <a:pt x="204" y="172"/>
                      <a:pt x="200" y="170"/>
                      <a:pt x="195" y="168"/>
                    </a:cubicBezTo>
                    <a:cubicBezTo>
                      <a:pt x="190" y="166"/>
                      <a:pt x="186" y="164"/>
                      <a:pt x="181" y="163"/>
                    </a:cubicBezTo>
                    <a:cubicBezTo>
                      <a:pt x="181" y="124"/>
                      <a:pt x="181" y="124"/>
                      <a:pt x="181" y="124"/>
                    </a:cubicBezTo>
                    <a:cubicBezTo>
                      <a:pt x="187" y="124"/>
                      <a:pt x="190" y="126"/>
                      <a:pt x="193" y="129"/>
                    </a:cubicBezTo>
                    <a:cubicBezTo>
                      <a:pt x="196" y="132"/>
                      <a:pt x="198" y="137"/>
                      <a:pt x="198" y="143"/>
                    </a:cubicBezTo>
                    <a:cubicBezTo>
                      <a:pt x="218" y="143"/>
                      <a:pt x="218" y="143"/>
                      <a:pt x="218" y="143"/>
                    </a:cubicBezTo>
                    <a:cubicBezTo>
                      <a:pt x="218" y="137"/>
                      <a:pt x="217" y="132"/>
                      <a:pt x="215" y="128"/>
                    </a:cubicBezTo>
                    <a:cubicBezTo>
                      <a:pt x="213" y="123"/>
                      <a:pt x="210" y="120"/>
                      <a:pt x="207" y="117"/>
                    </a:cubicBezTo>
                    <a:cubicBezTo>
                      <a:pt x="203" y="114"/>
                      <a:pt x="199" y="112"/>
                      <a:pt x="194" y="110"/>
                    </a:cubicBezTo>
                    <a:cubicBezTo>
                      <a:pt x="190" y="109"/>
                      <a:pt x="186" y="108"/>
                      <a:pt x="181" y="108"/>
                    </a:cubicBezTo>
                    <a:cubicBezTo>
                      <a:pt x="181" y="96"/>
                      <a:pt x="181" y="96"/>
                      <a:pt x="181" y="96"/>
                    </a:cubicBezTo>
                    <a:cubicBezTo>
                      <a:pt x="170" y="96"/>
                      <a:pt x="170" y="96"/>
                      <a:pt x="170" y="96"/>
                    </a:cubicBezTo>
                    <a:cubicBezTo>
                      <a:pt x="170" y="108"/>
                      <a:pt x="170" y="108"/>
                      <a:pt x="170" y="108"/>
                    </a:cubicBezTo>
                    <a:cubicBezTo>
                      <a:pt x="165" y="108"/>
                      <a:pt x="161" y="109"/>
                      <a:pt x="157" y="110"/>
                    </a:cubicBezTo>
                    <a:cubicBezTo>
                      <a:pt x="152" y="112"/>
                      <a:pt x="147" y="114"/>
                      <a:pt x="144" y="117"/>
                    </a:cubicBezTo>
                    <a:cubicBezTo>
                      <a:pt x="140" y="120"/>
                      <a:pt x="137" y="124"/>
                      <a:pt x="135" y="128"/>
                    </a:cubicBezTo>
                    <a:cubicBezTo>
                      <a:pt x="133" y="133"/>
                      <a:pt x="132" y="138"/>
                      <a:pt x="132" y="144"/>
                    </a:cubicBezTo>
                    <a:cubicBezTo>
                      <a:pt x="132" y="150"/>
                      <a:pt x="133" y="156"/>
                      <a:pt x="135" y="160"/>
                    </a:cubicBezTo>
                    <a:cubicBezTo>
                      <a:pt x="138" y="165"/>
                      <a:pt x="141" y="168"/>
                      <a:pt x="144" y="171"/>
                    </a:cubicBezTo>
                    <a:cubicBezTo>
                      <a:pt x="148" y="174"/>
                      <a:pt x="153" y="177"/>
                      <a:pt x="157" y="179"/>
                    </a:cubicBezTo>
                    <a:cubicBezTo>
                      <a:pt x="162" y="181"/>
                      <a:pt x="165" y="182"/>
                      <a:pt x="170" y="184"/>
                    </a:cubicBezTo>
                    <a:cubicBezTo>
                      <a:pt x="170" y="228"/>
                      <a:pt x="170" y="228"/>
                      <a:pt x="170" y="228"/>
                    </a:cubicBezTo>
                    <a:cubicBezTo>
                      <a:pt x="162" y="227"/>
                      <a:pt x="158" y="225"/>
                      <a:pt x="154" y="220"/>
                    </a:cubicBezTo>
                    <a:cubicBezTo>
                      <a:pt x="151" y="216"/>
                      <a:pt x="149" y="209"/>
                      <a:pt x="149" y="201"/>
                    </a:cubicBezTo>
                    <a:cubicBezTo>
                      <a:pt x="129" y="201"/>
                      <a:pt x="129" y="201"/>
                      <a:pt x="129" y="201"/>
                    </a:cubicBezTo>
                    <a:cubicBezTo>
                      <a:pt x="129" y="208"/>
                      <a:pt x="130" y="214"/>
                      <a:pt x="132" y="219"/>
                    </a:cubicBezTo>
                    <a:cubicBezTo>
                      <a:pt x="134" y="225"/>
                      <a:pt x="137" y="229"/>
                      <a:pt x="141" y="233"/>
                    </a:cubicBezTo>
                    <a:cubicBezTo>
                      <a:pt x="144" y="236"/>
                      <a:pt x="149" y="239"/>
                      <a:pt x="154" y="241"/>
                    </a:cubicBezTo>
                    <a:cubicBezTo>
                      <a:pt x="160" y="243"/>
                      <a:pt x="164" y="244"/>
                      <a:pt x="170" y="244"/>
                    </a:cubicBezTo>
                    <a:cubicBezTo>
                      <a:pt x="170" y="256"/>
                      <a:pt x="170" y="256"/>
                      <a:pt x="170" y="256"/>
                    </a:cubicBezTo>
                    <a:cubicBezTo>
                      <a:pt x="181" y="256"/>
                      <a:pt x="181" y="256"/>
                      <a:pt x="181" y="256"/>
                    </a:cubicBezTo>
                    <a:cubicBezTo>
                      <a:pt x="181" y="244"/>
                      <a:pt x="181" y="244"/>
                      <a:pt x="181" y="244"/>
                    </a:cubicBezTo>
                    <a:cubicBezTo>
                      <a:pt x="187" y="244"/>
                      <a:pt x="191" y="243"/>
                      <a:pt x="196" y="241"/>
                    </a:cubicBezTo>
                    <a:cubicBezTo>
                      <a:pt x="201" y="239"/>
                      <a:pt x="205" y="237"/>
                      <a:pt x="209" y="233"/>
                    </a:cubicBezTo>
                    <a:cubicBezTo>
                      <a:pt x="213" y="230"/>
                      <a:pt x="216" y="226"/>
                      <a:pt x="218" y="221"/>
                    </a:cubicBezTo>
                    <a:cubicBezTo>
                      <a:pt x="220" y="216"/>
                      <a:pt x="221" y="210"/>
                      <a:pt x="221" y="203"/>
                    </a:cubicBezTo>
                    <a:cubicBezTo>
                      <a:pt x="221" y="196"/>
                      <a:pt x="220" y="191"/>
                      <a:pt x="218" y="186"/>
                    </a:cubicBezTo>
                    <a:cubicBezTo>
                      <a:pt x="215" y="182"/>
                      <a:pt x="212" y="178"/>
                      <a:pt x="208" y="175"/>
                    </a:cubicBezTo>
                    <a:moveTo>
                      <a:pt x="170" y="161"/>
                    </a:moveTo>
                    <a:cubicBezTo>
                      <a:pt x="168" y="160"/>
                      <a:pt x="167" y="159"/>
                      <a:pt x="164" y="158"/>
                    </a:cubicBezTo>
                    <a:cubicBezTo>
                      <a:pt x="162" y="157"/>
                      <a:pt x="160" y="156"/>
                      <a:pt x="158" y="155"/>
                    </a:cubicBezTo>
                    <a:cubicBezTo>
                      <a:pt x="156" y="153"/>
                      <a:pt x="155" y="152"/>
                      <a:pt x="154" y="150"/>
                    </a:cubicBezTo>
                    <a:cubicBezTo>
                      <a:pt x="152" y="147"/>
                      <a:pt x="152" y="145"/>
                      <a:pt x="152" y="142"/>
                    </a:cubicBezTo>
                    <a:cubicBezTo>
                      <a:pt x="152" y="136"/>
                      <a:pt x="154" y="131"/>
                      <a:pt x="157" y="128"/>
                    </a:cubicBezTo>
                    <a:cubicBezTo>
                      <a:pt x="160" y="126"/>
                      <a:pt x="164" y="124"/>
                      <a:pt x="170" y="124"/>
                    </a:cubicBezTo>
                    <a:lnTo>
                      <a:pt x="170" y="161"/>
                    </a:lnTo>
                    <a:close/>
                    <a:moveTo>
                      <a:pt x="195" y="222"/>
                    </a:moveTo>
                    <a:cubicBezTo>
                      <a:pt x="191" y="225"/>
                      <a:pt x="187" y="227"/>
                      <a:pt x="181" y="228"/>
                    </a:cubicBezTo>
                    <a:cubicBezTo>
                      <a:pt x="181" y="185"/>
                      <a:pt x="181" y="185"/>
                      <a:pt x="181" y="185"/>
                    </a:cubicBezTo>
                    <a:cubicBezTo>
                      <a:pt x="184" y="186"/>
                      <a:pt x="185" y="187"/>
                      <a:pt x="187" y="188"/>
                    </a:cubicBezTo>
                    <a:cubicBezTo>
                      <a:pt x="190" y="189"/>
                      <a:pt x="192" y="190"/>
                      <a:pt x="194" y="192"/>
                    </a:cubicBezTo>
                    <a:cubicBezTo>
                      <a:pt x="196" y="193"/>
                      <a:pt x="198" y="195"/>
                      <a:pt x="199" y="197"/>
                    </a:cubicBezTo>
                    <a:cubicBezTo>
                      <a:pt x="200" y="200"/>
                      <a:pt x="201" y="203"/>
                      <a:pt x="201" y="206"/>
                    </a:cubicBezTo>
                    <a:cubicBezTo>
                      <a:pt x="201" y="213"/>
                      <a:pt x="199" y="219"/>
                      <a:pt x="195" y="222"/>
                    </a:cubicBezTo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4"/>
                      <a:pt x="79" y="353"/>
                      <a:pt x="176" y="353"/>
                    </a:cubicBezTo>
                    <a:cubicBezTo>
                      <a:pt x="274" y="353"/>
                      <a:pt x="353" y="274"/>
                      <a:pt x="353" y="176"/>
                    </a:cubicBezTo>
                    <a:cubicBezTo>
                      <a:pt x="353" y="79"/>
                      <a:pt x="274" y="0"/>
                      <a:pt x="176" y="0"/>
                    </a:cubicBezTo>
                    <a:moveTo>
                      <a:pt x="176" y="337"/>
                    </a:moveTo>
                    <a:cubicBezTo>
                      <a:pt x="87" y="337"/>
                      <a:pt x="16" y="265"/>
                      <a:pt x="16" y="176"/>
                    </a:cubicBezTo>
                    <a:cubicBezTo>
                      <a:pt x="16" y="88"/>
                      <a:pt x="87" y="16"/>
                      <a:pt x="176" y="16"/>
                    </a:cubicBezTo>
                    <a:cubicBezTo>
                      <a:pt x="265" y="16"/>
                      <a:pt x="337" y="88"/>
                      <a:pt x="337" y="176"/>
                    </a:cubicBezTo>
                    <a:cubicBezTo>
                      <a:pt x="337" y="265"/>
                      <a:pt x="265" y="337"/>
                      <a:pt x="176" y="337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43">
                <a:extLst>
                  <a:ext uri="{FF2B5EF4-FFF2-40B4-BE49-F238E27FC236}">
                    <a16:creationId xmlns:a16="http://schemas.microsoft.com/office/drawing/2014/main" id="{A89EFB66-EAA6-BE09-E415-62ECFB4AA0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44780" y="4226416"/>
                <a:ext cx="434975" cy="238125"/>
              </a:xfrm>
              <a:custGeom>
                <a:avLst/>
                <a:gdLst>
                  <a:gd name="T0" fmla="*/ 72 w 353"/>
                  <a:gd name="T1" fmla="*/ 32 h 193"/>
                  <a:gd name="T2" fmla="*/ 72 w 353"/>
                  <a:gd name="T3" fmla="*/ 48 h 193"/>
                  <a:gd name="T4" fmla="*/ 96 w 353"/>
                  <a:gd name="T5" fmla="*/ 40 h 193"/>
                  <a:gd name="T6" fmla="*/ 176 w 353"/>
                  <a:gd name="T7" fmla="*/ 32 h 193"/>
                  <a:gd name="T8" fmla="*/ 176 w 353"/>
                  <a:gd name="T9" fmla="*/ 161 h 193"/>
                  <a:gd name="T10" fmla="*/ 176 w 353"/>
                  <a:gd name="T11" fmla="*/ 32 h 193"/>
                  <a:gd name="T12" fmla="*/ 197 w 353"/>
                  <a:gd name="T13" fmla="*/ 131 h 193"/>
                  <a:gd name="T14" fmla="*/ 179 w 353"/>
                  <a:gd name="T15" fmla="*/ 137 h 193"/>
                  <a:gd name="T16" fmla="*/ 173 w 353"/>
                  <a:gd name="T17" fmla="*/ 145 h 193"/>
                  <a:gd name="T18" fmla="*/ 163 w 353"/>
                  <a:gd name="T19" fmla="*/ 135 h 193"/>
                  <a:gd name="T20" fmla="*/ 150 w 353"/>
                  <a:gd name="T21" fmla="*/ 122 h 193"/>
                  <a:gd name="T22" fmla="*/ 160 w 353"/>
                  <a:gd name="T23" fmla="*/ 112 h 193"/>
                  <a:gd name="T24" fmla="*/ 173 w 353"/>
                  <a:gd name="T25" fmla="*/ 127 h 193"/>
                  <a:gd name="T26" fmla="*/ 165 w 353"/>
                  <a:gd name="T27" fmla="*/ 98 h 193"/>
                  <a:gd name="T28" fmla="*/ 152 w 353"/>
                  <a:gd name="T29" fmla="*/ 87 h 193"/>
                  <a:gd name="T30" fmla="*/ 151 w 353"/>
                  <a:gd name="T31" fmla="*/ 68 h 193"/>
                  <a:gd name="T32" fmla="*/ 165 w 353"/>
                  <a:gd name="T33" fmla="*/ 57 h 193"/>
                  <a:gd name="T34" fmla="*/ 173 w 353"/>
                  <a:gd name="T35" fmla="*/ 48 h 193"/>
                  <a:gd name="T36" fmla="*/ 179 w 353"/>
                  <a:gd name="T37" fmla="*/ 55 h 193"/>
                  <a:gd name="T38" fmla="*/ 195 w 353"/>
                  <a:gd name="T39" fmla="*/ 61 h 193"/>
                  <a:gd name="T40" fmla="*/ 202 w 353"/>
                  <a:gd name="T41" fmla="*/ 77 h 193"/>
                  <a:gd name="T42" fmla="*/ 187 w 353"/>
                  <a:gd name="T43" fmla="*/ 68 h 193"/>
                  <a:gd name="T44" fmla="*/ 179 w 353"/>
                  <a:gd name="T45" fmla="*/ 88 h 193"/>
                  <a:gd name="T46" fmla="*/ 196 w 353"/>
                  <a:gd name="T47" fmla="*/ 96 h 193"/>
                  <a:gd name="T48" fmla="*/ 204 w 353"/>
                  <a:gd name="T49" fmla="*/ 113 h 193"/>
                  <a:gd name="T50" fmla="*/ 337 w 353"/>
                  <a:gd name="T51" fmla="*/ 0 h 193"/>
                  <a:gd name="T52" fmla="*/ 0 w 353"/>
                  <a:gd name="T53" fmla="*/ 16 h 193"/>
                  <a:gd name="T54" fmla="*/ 16 w 353"/>
                  <a:gd name="T55" fmla="*/ 193 h 193"/>
                  <a:gd name="T56" fmla="*/ 353 w 353"/>
                  <a:gd name="T57" fmla="*/ 177 h 193"/>
                  <a:gd name="T58" fmla="*/ 337 w 353"/>
                  <a:gd name="T59" fmla="*/ 0 h 193"/>
                  <a:gd name="T60" fmla="*/ 32 w 353"/>
                  <a:gd name="T61" fmla="*/ 24 h 193"/>
                  <a:gd name="T62" fmla="*/ 16 w 353"/>
                  <a:gd name="T63" fmla="*/ 24 h 193"/>
                  <a:gd name="T64" fmla="*/ 24 w 353"/>
                  <a:gd name="T65" fmla="*/ 177 h 193"/>
                  <a:gd name="T66" fmla="*/ 24 w 353"/>
                  <a:gd name="T67" fmla="*/ 161 h 193"/>
                  <a:gd name="T68" fmla="*/ 24 w 353"/>
                  <a:gd name="T69" fmla="*/ 177 h 193"/>
                  <a:gd name="T70" fmla="*/ 321 w 353"/>
                  <a:gd name="T71" fmla="*/ 169 h 193"/>
                  <a:gd name="T72" fmla="*/ 337 w 353"/>
                  <a:gd name="T73" fmla="*/ 169 h 193"/>
                  <a:gd name="T74" fmla="*/ 337 w 353"/>
                  <a:gd name="T75" fmla="*/ 146 h 193"/>
                  <a:gd name="T76" fmla="*/ 305 w 353"/>
                  <a:gd name="T77" fmla="*/ 169 h 193"/>
                  <a:gd name="T78" fmla="*/ 46 w 353"/>
                  <a:gd name="T79" fmla="*/ 177 h 193"/>
                  <a:gd name="T80" fmla="*/ 24 w 353"/>
                  <a:gd name="T81" fmla="*/ 145 h 193"/>
                  <a:gd name="T82" fmla="*/ 16 w 353"/>
                  <a:gd name="T83" fmla="*/ 47 h 193"/>
                  <a:gd name="T84" fmla="*/ 48 w 353"/>
                  <a:gd name="T85" fmla="*/ 24 h 193"/>
                  <a:gd name="T86" fmla="*/ 306 w 353"/>
                  <a:gd name="T87" fmla="*/ 16 h 193"/>
                  <a:gd name="T88" fmla="*/ 329 w 353"/>
                  <a:gd name="T89" fmla="*/ 48 h 193"/>
                  <a:gd name="T90" fmla="*/ 337 w 353"/>
                  <a:gd name="T91" fmla="*/ 146 h 193"/>
                  <a:gd name="T92" fmla="*/ 321 w 353"/>
                  <a:gd name="T93" fmla="*/ 24 h 193"/>
                  <a:gd name="T94" fmla="*/ 337 w 353"/>
                  <a:gd name="T95" fmla="*/ 24 h 193"/>
                  <a:gd name="T96" fmla="*/ 162 w 353"/>
                  <a:gd name="T97" fmla="*/ 76 h 193"/>
                  <a:gd name="T98" fmla="*/ 166 w 353"/>
                  <a:gd name="T99" fmla="*/ 84 h 193"/>
                  <a:gd name="T100" fmla="*/ 173 w 353"/>
                  <a:gd name="T101" fmla="*/ 87 h 193"/>
                  <a:gd name="T102" fmla="*/ 165 w 353"/>
                  <a:gd name="T103" fmla="*/ 68 h 193"/>
                  <a:gd name="T104" fmla="*/ 281 w 353"/>
                  <a:gd name="T105" fmla="*/ 145 h 193"/>
                  <a:gd name="T106" fmla="*/ 256 w 353"/>
                  <a:gd name="T107" fmla="*/ 153 h 193"/>
                  <a:gd name="T108" fmla="*/ 281 w 353"/>
                  <a:gd name="T109" fmla="*/ 161 h 193"/>
                  <a:gd name="T110" fmla="*/ 281 w 353"/>
                  <a:gd name="T111" fmla="*/ 145 h 193"/>
                  <a:gd name="T112" fmla="*/ 183 w 353"/>
                  <a:gd name="T113" fmla="*/ 103 h 193"/>
                  <a:gd name="T114" fmla="*/ 179 w 353"/>
                  <a:gd name="T115" fmla="*/ 127 h 193"/>
                  <a:gd name="T116" fmla="*/ 192 w 353"/>
                  <a:gd name="T117" fmla="*/ 114 h 193"/>
                  <a:gd name="T118" fmla="*/ 188 w 353"/>
                  <a:gd name="T119" fmla="*/ 106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53" h="193">
                    <a:moveTo>
                      <a:pt x="88" y="32"/>
                    </a:moveTo>
                    <a:cubicBezTo>
                      <a:pt x="72" y="32"/>
                      <a:pt x="72" y="32"/>
                      <a:pt x="72" y="32"/>
                    </a:cubicBezTo>
                    <a:cubicBezTo>
                      <a:pt x="67" y="32"/>
                      <a:pt x="64" y="36"/>
                      <a:pt x="64" y="40"/>
                    </a:cubicBezTo>
                    <a:cubicBezTo>
                      <a:pt x="64" y="45"/>
                      <a:pt x="67" y="48"/>
                      <a:pt x="72" y="48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92" y="48"/>
                      <a:pt x="96" y="45"/>
                      <a:pt x="96" y="40"/>
                    </a:cubicBezTo>
                    <a:cubicBezTo>
                      <a:pt x="96" y="36"/>
                      <a:pt x="92" y="32"/>
                      <a:pt x="88" y="32"/>
                    </a:cubicBezTo>
                    <a:moveTo>
                      <a:pt x="176" y="32"/>
                    </a:moveTo>
                    <a:cubicBezTo>
                      <a:pt x="141" y="32"/>
                      <a:pt x="112" y="61"/>
                      <a:pt x="112" y="96"/>
                    </a:cubicBezTo>
                    <a:cubicBezTo>
                      <a:pt x="112" y="132"/>
                      <a:pt x="141" y="161"/>
                      <a:pt x="176" y="161"/>
                    </a:cubicBezTo>
                    <a:cubicBezTo>
                      <a:pt x="212" y="161"/>
                      <a:pt x="240" y="132"/>
                      <a:pt x="240" y="96"/>
                    </a:cubicBezTo>
                    <a:cubicBezTo>
                      <a:pt x="240" y="61"/>
                      <a:pt x="212" y="32"/>
                      <a:pt x="176" y="32"/>
                    </a:cubicBezTo>
                    <a:moveTo>
                      <a:pt x="202" y="123"/>
                    </a:moveTo>
                    <a:cubicBezTo>
                      <a:pt x="201" y="126"/>
                      <a:pt x="199" y="129"/>
                      <a:pt x="197" y="131"/>
                    </a:cubicBezTo>
                    <a:cubicBezTo>
                      <a:pt x="194" y="133"/>
                      <a:pt x="192" y="134"/>
                      <a:pt x="189" y="135"/>
                    </a:cubicBezTo>
                    <a:cubicBezTo>
                      <a:pt x="185" y="136"/>
                      <a:pt x="183" y="137"/>
                      <a:pt x="179" y="137"/>
                    </a:cubicBezTo>
                    <a:cubicBezTo>
                      <a:pt x="179" y="145"/>
                      <a:pt x="179" y="145"/>
                      <a:pt x="179" y="145"/>
                    </a:cubicBezTo>
                    <a:cubicBezTo>
                      <a:pt x="173" y="145"/>
                      <a:pt x="173" y="145"/>
                      <a:pt x="173" y="145"/>
                    </a:cubicBezTo>
                    <a:cubicBezTo>
                      <a:pt x="173" y="137"/>
                      <a:pt x="173" y="137"/>
                      <a:pt x="173" y="137"/>
                    </a:cubicBezTo>
                    <a:cubicBezTo>
                      <a:pt x="169" y="137"/>
                      <a:pt x="166" y="136"/>
                      <a:pt x="163" y="135"/>
                    </a:cubicBezTo>
                    <a:cubicBezTo>
                      <a:pt x="160" y="134"/>
                      <a:pt x="157" y="132"/>
                      <a:pt x="155" y="130"/>
                    </a:cubicBezTo>
                    <a:cubicBezTo>
                      <a:pt x="153" y="128"/>
                      <a:pt x="151" y="125"/>
                      <a:pt x="150" y="122"/>
                    </a:cubicBezTo>
                    <a:cubicBezTo>
                      <a:pt x="148" y="119"/>
                      <a:pt x="148" y="116"/>
                      <a:pt x="148" y="112"/>
                    </a:cubicBezTo>
                    <a:cubicBezTo>
                      <a:pt x="160" y="112"/>
                      <a:pt x="160" y="112"/>
                      <a:pt x="160" y="112"/>
                    </a:cubicBezTo>
                    <a:cubicBezTo>
                      <a:pt x="160" y="116"/>
                      <a:pt x="161" y="120"/>
                      <a:pt x="163" y="123"/>
                    </a:cubicBezTo>
                    <a:cubicBezTo>
                      <a:pt x="165" y="126"/>
                      <a:pt x="168" y="127"/>
                      <a:pt x="173" y="127"/>
                    </a:cubicBezTo>
                    <a:cubicBezTo>
                      <a:pt x="173" y="101"/>
                      <a:pt x="173" y="101"/>
                      <a:pt x="173" y="101"/>
                    </a:cubicBezTo>
                    <a:cubicBezTo>
                      <a:pt x="170" y="100"/>
                      <a:pt x="168" y="99"/>
                      <a:pt x="165" y="98"/>
                    </a:cubicBezTo>
                    <a:cubicBezTo>
                      <a:pt x="162" y="97"/>
                      <a:pt x="160" y="95"/>
                      <a:pt x="157" y="94"/>
                    </a:cubicBezTo>
                    <a:cubicBezTo>
                      <a:pt x="155" y="92"/>
                      <a:pt x="153" y="90"/>
                      <a:pt x="152" y="87"/>
                    </a:cubicBezTo>
                    <a:cubicBezTo>
                      <a:pt x="150" y="84"/>
                      <a:pt x="149" y="81"/>
                      <a:pt x="149" y="77"/>
                    </a:cubicBezTo>
                    <a:cubicBezTo>
                      <a:pt x="149" y="73"/>
                      <a:pt x="150" y="70"/>
                      <a:pt x="151" y="68"/>
                    </a:cubicBezTo>
                    <a:cubicBezTo>
                      <a:pt x="153" y="65"/>
                      <a:pt x="155" y="63"/>
                      <a:pt x="157" y="61"/>
                    </a:cubicBezTo>
                    <a:cubicBezTo>
                      <a:pt x="159" y="59"/>
                      <a:pt x="162" y="58"/>
                      <a:pt x="165" y="57"/>
                    </a:cubicBezTo>
                    <a:cubicBezTo>
                      <a:pt x="168" y="56"/>
                      <a:pt x="170" y="55"/>
                      <a:pt x="173" y="55"/>
                    </a:cubicBezTo>
                    <a:cubicBezTo>
                      <a:pt x="173" y="48"/>
                      <a:pt x="173" y="48"/>
                      <a:pt x="173" y="48"/>
                    </a:cubicBezTo>
                    <a:cubicBezTo>
                      <a:pt x="179" y="48"/>
                      <a:pt x="179" y="48"/>
                      <a:pt x="179" y="48"/>
                    </a:cubicBezTo>
                    <a:cubicBezTo>
                      <a:pt x="179" y="55"/>
                      <a:pt x="179" y="55"/>
                      <a:pt x="179" y="55"/>
                    </a:cubicBezTo>
                    <a:cubicBezTo>
                      <a:pt x="183" y="55"/>
                      <a:pt x="185" y="56"/>
                      <a:pt x="188" y="57"/>
                    </a:cubicBezTo>
                    <a:cubicBezTo>
                      <a:pt x="191" y="58"/>
                      <a:pt x="193" y="59"/>
                      <a:pt x="195" y="61"/>
                    </a:cubicBezTo>
                    <a:cubicBezTo>
                      <a:pt x="197" y="62"/>
                      <a:pt x="199" y="65"/>
                      <a:pt x="200" y="67"/>
                    </a:cubicBezTo>
                    <a:cubicBezTo>
                      <a:pt x="202" y="70"/>
                      <a:pt x="202" y="73"/>
                      <a:pt x="202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3"/>
                      <a:pt x="189" y="70"/>
                      <a:pt x="187" y="68"/>
                    </a:cubicBezTo>
                    <a:cubicBezTo>
                      <a:pt x="185" y="66"/>
                      <a:pt x="183" y="65"/>
                      <a:pt x="179" y="65"/>
                    </a:cubicBezTo>
                    <a:cubicBezTo>
                      <a:pt x="179" y="88"/>
                      <a:pt x="179" y="88"/>
                      <a:pt x="179" y="88"/>
                    </a:cubicBezTo>
                    <a:cubicBezTo>
                      <a:pt x="183" y="89"/>
                      <a:pt x="185" y="90"/>
                      <a:pt x="188" y="91"/>
                    </a:cubicBezTo>
                    <a:cubicBezTo>
                      <a:pt x="191" y="93"/>
                      <a:pt x="194" y="94"/>
                      <a:pt x="196" y="96"/>
                    </a:cubicBezTo>
                    <a:cubicBezTo>
                      <a:pt x="199" y="98"/>
                      <a:pt x="200" y="100"/>
                      <a:pt x="202" y="103"/>
                    </a:cubicBezTo>
                    <a:cubicBezTo>
                      <a:pt x="203" y="105"/>
                      <a:pt x="204" y="109"/>
                      <a:pt x="204" y="113"/>
                    </a:cubicBezTo>
                    <a:cubicBezTo>
                      <a:pt x="204" y="117"/>
                      <a:pt x="203" y="120"/>
                      <a:pt x="202" y="123"/>
                    </a:cubicBezTo>
                    <a:moveTo>
                      <a:pt x="33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0" y="186"/>
                      <a:pt x="7" y="193"/>
                      <a:pt x="16" y="193"/>
                    </a:cubicBezTo>
                    <a:cubicBezTo>
                      <a:pt x="337" y="193"/>
                      <a:pt x="337" y="193"/>
                      <a:pt x="337" y="193"/>
                    </a:cubicBezTo>
                    <a:cubicBezTo>
                      <a:pt x="346" y="193"/>
                      <a:pt x="353" y="186"/>
                      <a:pt x="353" y="177"/>
                    </a:cubicBezTo>
                    <a:cubicBezTo>
                      <a:pt x="353" y="16"/>
                      <a:pt x="353" y="16"/>
                      <a:pt x="353" y="16"/>
                    </a:cubicBezTo>
                    <a:cubicBezTo>
                      <a:pt x="353" y="7"/>
                      <a:pt x="346" y="0"/>
                      <a:pt x="337" y="0"/>
                    </a:cubicBezTo>
                    <a:moveTo>
                      <a:pt x="24" y="16"/>
                    </a:moveTo>
                    <a:cubicBezTo>
                      <a:pt x="28" y="16"/>
                      <a:pt x="32" y="20"/>
                      <a:pt x="32" y="24"/>
                    </a:cubicBezTo>
                    <a:cubicBezTo>
                      <a:pt x="32" y="29"/>
                      <a:pt x="28" y="32"/>
                      <a:pt x="24" y="32"/>
                    </a:cubicBezTo>
                    <a:cubicBezTo>
                      <a:pt x="19" y="32"/>
                      <a:pt x="16" y="29"/>
                      <a:pt x="16" y="24"/>
                    </a:cubicBezTo>
                    <a:cubicBezTo>
                      <a:pt x="16" y="20"/>
                      <a:pt x="19" y="16"/>
                      <a:pt x="24" y="16"/>
                    </a:cubicBezTo>
                    <a:moveTo>
                      <a:pt x="24" y="177"/>
                    </a:moveTo>
                    <a:cubicBezTo>
                      <a:pt x="19" y="177"/>
                      <a:pt x="16" y="173"/>
                      <a:pt x="16" y="169"/>
                    </a:cubicBezTo>
                    <a:cubicBezTo>
                      <a:pt x="16" y="164"/>
                      <a:pt x="19" y="161"/>
                      <a:pt x="24" y="161"/>
                    </a:cubicBezTo>
                    <a:cubicBezTo>
                      <a:pt x="28" y="161"/>
                      <a:pt x="32" y="164"/>
                      <a:pt x="32" y="169"/>
                    </a:cubicBezTo>
                    <a:cubicBezTo>
                      <a:pt x="32" y="173"/>
                      <a:pt x="28" y="177"/>
                      <a:pt x="24" y="177"/>
                    </a:cubicBezTo>
                    <a:moveTo>
                      <a:pt x="329" y="177"/>
                    </a:moveTo>
                    <a:cubicBezTo>
                      <a:pt x="324" y="177"/>
                      <a:pt x="321" y="173"/>
                      <a:pt x="321" y="169"/>
                    </a:cubicBezTo>
                    <a:cubicBezTo>
                      <a:pt x="321" y="164"/>
                      <a:pt x="324" y="161"/>
                      <a:pt x="329" y="161"/>
                    </a:cubicBezTo>
                    <a:cubicBezTo>
                      <a:pt x="333" y="161"/>
                      <a:pt x="337" y="164"/>
                      <a:pt x="337" y="169"/>
                    </a:cubicBezTo>
                    <a:cubicBezTo>
                      <a:pt x="337" y="173"/>
                      <a:pt x="333" y="177"/>
                      <a:pt x="329" y="177"/>
                    </a:cubicBezTo>
                    <a:moveTo>
                      <a:pt x="337" y="146"/>
                    </a:moveTo>
                    <a:cubicBezTo>
                      <a:pt x="334" y="145"/>
                      <a:pt x="332" y="145"/>
                      <a:pt x="329" y="145"/>
                    </a:cubicBezTo>
                    <a:cubicBezTo>
                      <a:pt x="315" y="145"/>
                      <a:pt x="305" y="155"/>
                      <a:pt x="305" y="169"/>
                    </a:cubicBezTo>
                    <a:cubicBezTo>
                      <a:pt x="305" y="171"/>
                      <a:pt x="305" y="174"/>
                      <a:pt x="306" y="177"/>
                    </a:cubicBezTo>
                    <a:cubicBezTo>
                      <a:pt x="46" y="177"/>
                      <a:pt x="46" y="177"/>
                      <a:pt x="46" y="177"/>
                    </a:cubicBezTo>
                    <a:cubicBezTo>
                      <a:pt x="47" y="174"/>
                      <a:pt x="48" y="171"/>
                      <a:pt x="48" y="169"/>
                    </a:cubicBezTo>
                    <a:cubicBezTo>
                      <a:pt x="48" y="155"/>
                      <a:pt x="37" y="145"/>
                      <a:pt x="24" y="145"/>
                    </a:cubicBezTo>
                    <a:cubicBezTo>
                      <a:pt x="21" y="145"/>
                      <a:pt x="18" y="145"/>
                      <a:pt x="16" y="146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8" y="48"/>
                      <a:pt x="21" y="48"/>
                      <a:pt x="24" y="48"/>
                    </a:cubicBezTo>
                    <a:cubicBezTo>
                      <a:pt x="37" y="48"/>
                      <a:pt x="48" y="37"/>
                      <a:pt x="48" y="24"/>
                    </a:cubicBezTo>
                    <a:cubicBezTo>
                      <a:pt x="48" y="21"/>
                      <a:pt x="47" y="19"/>
                      <a:pt x="46" y="16"/>
                    </a:cubicBezTo>
                    <a:cubicBezTo>
                      <a:pt x="306" y="16"/>
                      <a:pt x="306" y="16"/>
                      <a:pt x="306" y="16"/>
                    </a:cubicBezTo>
                    <a:cubicBezTo>
                      <a:pt x="305" y="19"/>
                      <a:pt x="305" y="21"/>
                      <a:pt x="305" y="24"/>
                    </a:cubicBezTo>
                    <a:cubicBezTo>
                      <a:pt x="305" y="37"/>
                      <a:pt x="315" y="48"/>
                      <a:pt x="329" y="48"/>
                    </a:cubicBezTo>
                    <a:cubicBezTo>
                      <a:pt x="332" y="48"/>
                      <a:pt x="334" y="48"/>
                      <a:pt x="337" y="47"/>
                    </a:cubicBezTo>
                    <a:lnTo>
                      <a:pt x="337" y="146"/>
                    </a:lnTo>
                    <a:close/>
                    <a:moveTo>
                      <a:pt x="329" y="32"/>
                    </a:moveTo>
                    <a:cubicBezTo>
                      <a:pt x="324" y="32"/>
                      <a:pt x="321" y="29"/>
                      <a:pt x="321" y="24"/>
                    </a:cubicBezTo>
                    <a:cubicBezTo>
                      <a:pt x="321" y="20"/>
                      <a:pt x="324" y="16"/>
                      <a:pt x="329" y="16"/>
                    </a:cubicBezTo>
                    <a:cubicBezTo>
                      <a:pt x="333" y="16"/>
                      <a:pt x="337" y="20"/>
                      <a:pt x="337" y="24"/>
                    </a:cubicBezTo>
                    <a:cubicBezTo>
                      <a:pt x="337" y="29"/>
                      <a:pt x="333" y="32"/>
                      <a:pt x="329" y="32"/>
                    </a:cubicBezTo>
                    <a:moveTo>
                      <a:pt x="162" y="76"/>
                    </a:moveTo>
                    <a:cubicBezTo>
                      <a:pt x="162" y="78"/>
                      <a:pt x="162" y="79"/>
                      <a:pt x="163" y="80"/>
                    </a:cubicBezTo>
                    <a:cubicBezTo>
                      <a:pt x="164" y="82"/>
                      <a:pt x="164" y="83"/>
                      <a:pt x="166" y="84"/>
                    </a:cubicBezTo>
                    <a:cubicBezTo>
                      <a:pt x="167" y="84"/>
                      <a:pt x="168" y="85"/>
                      <a:pt x="169" y="86"/>
                    </a:cubicBezTo>
                    <a:cubicBezTo>
                      <a:pt x="171" y="86"/>
                      <a:pt x="171" y="87"/>
                      <a:pt x="173" y="87"/>
                    </a:cubicBezTo>
                    <a:cubicBezTo>
                      <a:pt x="173" y="65"/>
                      <a:pt x="173" y="65"/>
                      <a:pt x="173" y="65"/>
                    </a:cubicBezTo>
                    <a:cubicBezTo>
                      <a:pt x="169" y="65"/>
                      <a:pt x="167" y="66"/>
                      <a:pt x="165" y="68"/>
                    </a:cubicBezTo>
                    <a:cubicBezTo>
                      <a:pt x="163" y="69"/>
                      <a:pt x="162" y="72"/>
                      <a:pt x="162" y="76"/>
                    </a:cubicBezTo>
                    <a:moveTo>
                      <a:pt x="281" y="145"/>
                    </a:moveTo>
                    <a:cubicBezTo>
                      <a:pt x="264" y="145"/>
                      <a:pt x="264" y="145"/>
                      <a:pt x="264" y="145"/>
                    </a:cubicBezTo>
                    <a:cubicBezTo>
                      <a:pt x="260" y="145"/>
                      <a:pt x="256" y="148"/>
                      <a:pt x="256" y="153"/>
                    </a:cubicBezTo>
                    <a:cubicBezTo>
                      <a:pt x="256" y="157"/>
                      <a:pt x="260" y="161"/>
                      <a:pt x="264" y="161"/>
                    </a:cubicBezTo>
                    <a:cubicBezTo>
                      <a:pt x="281" y="161"/>
                      <a:pt x="281" y="161"/>
                      <a:pt x="281" y="161"/>
                    </a:cubicBezTo>
                    <a:cubicBezTo>
                      <a:pt x="285" y="161"/>
                      <a:pt x="289" y="157"/>
                      <a:pt x="289" y="153"/>
                    </a:cubicBezTo>
                    <a:cubicBezTo>
                      <a:pt x="289" y="148"/>
                      <a:pt x="285" y="145"/>
                      <a:pt x="281" y="145"/>
                    </a:cubicBezTo>
                    <a:moveTo>
                      <a:pt x="188" y="106"/>
                    </a:moveTo>
                    <a:cubicBezTo>
                      <a:pt x="186" y="105"/>
                      <a:pt x="185" y="104"/>
                      <a:pt x="183" y="103"/>
                    </a:cubicBezTo>
                    <a:cubicBezTo>
                      <a:pt x="182" y="103"/>
                      <a:pt x="181" y="102"/>
                      <a:pt x="179" y="102"/>
                    </a:cubicBezTo>
                    <a:cubicBezTo>
                      <a:pt x="179" y="127"/>
                      <a:pt x="179" y="127"/>
                      <a:pt x="179" y="127"/>
                    </a:cubicBezTo>
                    <a:cubicBezTo>
                      <a:pt x="183" y="127"/>
                      <a:pt x="186" y="126"/>
                      <a:pt x="188" y="124"/>
                    </a:cubicBezTo>
                    <a:cubicBezTo>
                      <a:pt x="191" y="122"/>
                      <a:pt x="192" y="119"/>
                      <a:pt x="192" y="114"/>
                    </a:cubicBezTo>
                    <a:cubicBezTo>
                      <a:pt x="192" y="112"/>
                      <a:pt x="191" y="111"/>
                      <a:pt x="191" y="109"/>
                    </a:cubicBezTo>
                    <a:cubicBezTo>
                      <a:pt x="190" y="108"/>
                      <a:pt x="189" y="107"/>
                      <a:pt x="188" y="106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94" name="Group 62">
            <a:extLst>
              <a:ext uri="{FF2B5EF4-FFF2-40B4-BE49-F238E27FC236}">
                <a16:creationId xmlns:a16="http://schemas.microsoft.com/office/drawing/2014/main" id="{02911500-BA8E-7AFD-8029-D8E8DB659C8E}"/>
              </a:ext>
            </a:extLst>
          </p:cNvPr>
          <p:cNvGrpSpPr/>
          <p:nvPr/>
        </p:nvGrpSpPr>
        <p:grpSpPr>
          <a:xfrm rot="16200000" flipH="1">
            <a:off x="4687896" y="1389427"/>
            <a:ext cx="127453" cy="8560961"/>
            <a:chOff x="5753948" y="657229"/>
            <a:chExt cx="211269" cy="5508623"/>
          </a:xfrm>
        </p:grpSpPr>
        <p:sp>
          <p:nvSpPr>
            <p:cNvPr id="195" name="Rectangle 15">
              <a:extLst>
                <a:ext uri="{FF2B5EF4-FFF2-40B4-BE49-F238E27FC236}">
                  <a16:creationId xmlns:a16="http://schemas.microsoft.com/office/drawing/2014/main" id="{E1E19510-7A70-7D25-6965-F324CF36D9C3}"/>
                </a:ext>
              </a:extLst>
            </p:cNvPr>
            <p:cNvSpPr/>
            <p:nvPr/>
          </p:nvSpPr>
          <p:spPr>
            <a:xfrm rot="5400000">
              <a:off x="5171005" y="1240173"/>
              <a:ext cx="1377156" cy="211268"/>
            </a:xfrm>
            <a:prstGeom prst="rect">
              <a:avLst/>
            </a:prstGeom>
            <a:solidFill>
              <a:srgbClr val="0049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6" name="Rectangle 16">
              <a:extLst>
                <a:ext uri="{FF2B5EF4-FFF2-40B4-BE49-F238E27FC236}">
                  <a16:creationId xmlns:a16="http://schemas.microsoft.com/office/drawing/2014/main" id="{BE15D4D5-3B53-8CFB-9779-4F1A928F1D88}"/>
                </a:ext>
              </a:extLst>
            </p:cNvPr>
            <p:cNvSpPr/>
            <p:nvPr/>
          </p:nvSpPr>
          <p:spPr>
            <a:xfrm rot="5400000">
              <a:off x="5171005" y="2617329"/>
              <a:ext cx="1377156" cy="211268"/>
            </a:xfrm>
            <a:prstGeom prst="rect">
              <a:avLst/>
            </a:prstGeom>
            <a:solidFill>
              <a:srgbClr val="FF97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7" name="Rectangle 17">
              <a:extLst>
                <a:ext uri="{FF2B5EF4-FFF2-40B4-BE49-F238E27FC236}">
                  <a16:creationId xmlns:a16="http://schemas.microsoft.com/office/drawing/2014/main" id="{B83D41C6-DFAA-2004-6ED2-8FCC679AEC42}"/>
                </a:ext>
              </a:extLst>
            </p:cNvPr>
            <p:cNvSpPr/>
            <p:nvPr/>
          </p:nvSpPr>
          <p:spPr>
            <a:xfrm rot="5400000">
              <a:off x="5171005" y="3994484"/>
              <a:ext cx="1377156" cy="211268"/>
            </a:xfrm>
            <a:prstGeom prst="rect">
              <a:avLst/>
            </a:prstGeom>
            <a:solidFill>
              <a:srgbClr val="9BC2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8" name="Rectangle 18">
              <a:extLst>
                <a:ext uri="{FF2B5EF4-FFF2-40B4-BE49-F238E27FC236}">
                  <a16:creationId xmlns:a16="http://schemas.microsoft.com/office/drawing/2014/main" id="{269508EC-F631-E6C1-5824-B601E1FF8D22}"/>
                </a:ext>
              </a:extLst>
            </p:cNvPr>
            <p:cNvSpPr/>
            <p:nvPr/>
          </p:nvSpPr>
          <p:spPr>
            <a:xfrm rot="5400000">
              <a:off x="5171004" y="5371640"/>
              <a:ext cx="1377156" cy="211268"/>
            </a:xfrm>
            <a:prstGeom prst="rect">
              <a:avLst/>
            </a:prstGeom>
            <a:solidFill>
              <a:srgbClr val="0049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199" name="Rectangle 18">
            <a:extLst>
              <a:ext uri="{FF2B5EF4-FFF2-40B4-BE49-F238E27FC236}">
                <a16:creationId xmlns:a16="http://schemas.microsoft.com/office/drawing/2014/main" id="{52908CC3-23B2-0955-E0DC-A69C06D23DCA}"/>
              </a:ext>
            </a:extLst>
          </p:cNvPr>
          <p:cNvSpPr/>
          <p:nvPr/>
        </p:nvSpPr>
        <p:spPr>
          <a:xfrm rot="10800000" flipH="1">
            <a:off x="9032103" y="5606183"/>
            <a:ext cx="2743200" cy="127452"/>
          </a:xfrm>
          <a:prstGeom prst="rect">
            <a:avLst/>
          </a:prstGeom>
          <a:solidFill>
            <a:srgbClr val="FF971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200" name="Grupo 199">
            <a:extLst>
              <a:ext uri="{FF2B5EF4-FFF2-40B4-BE49-F238E27FC236}">
                <a16:creationId xmlns:a16="http://schemas.microsoft.com/office/drawing/2014/main" id="{2BDC14F6-B2CA-A08F-A198-29A398C97541}"/>
              </a:ext>
            </a:extLst>
          </p:cNvPr>
          <p:cNvGrpSpPr/>
          <p:nvPr/>
        </p:nvGrpSpPr>
        <p:grpSpPr>
          <a:xfrm>
            <a:off x="1274537" y="5413962"/>
            <a:ext cx="533448" cy="533448"/>
            <a:chOff x="1168711" y="4474768"/>
            <a:chExt cx="221684" cy="221684"/>
          </a:xfrm>
        </p:grpSpPr>
        <p:sp>
          <p:nvSpPr>
            <p:cNvPr id="201" name="Oval 20">
              <a:extLst>
                <a:ext uri="{FF2B5EF4-FFF2-40B4-BE49-F238E27FC236}">
                  <a16:creationId xmlns:a16="http://schemas.microsoft.com/office/drawing/2014/main" id="{78E495EE-E021-8957-4F69-BBE5884EFCC8}"/>
                </a:ext>
              </a:extLst>
            </p:cNvPr>
            <p:cNvSpPr/>
            <p:nvPr/>
          </p:nvSpPr>
          <p:spPr>
            <a:xfrm rot="10800000" flipH="1">
              <a:off x="1168711" y="4474768"/>
              <a:ext cx="221684" cy="2216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2" name="Oval 21">
              <a:extLst>
                <a:ext uri="{FF2B5EF4-FFF2-40B4-BE49-F238E27FC236}">
                  <a16:creationId xmlns:a16="http://schemas.microsoft.com/office/drawing/2014/main" id="{8168E71E-E24F-A0EE-90EA-DAB2C299AB30}"/>
                </a:ext>
              </a:extLst>
            </p:cNvPr>
            <p:cNvSpPr/>
            <p:nvPr/>
          </p:nvSpPr>
          <p:spPr>
            <a:xfrm rot="10800000" flipH="1">
              <a:off x="1220861" y="4526916"/>
              <a:ext cx="117386" cy="117386"/>
            </a:xfrm>
            <a:prstGeom prst="ellipse">
              <a:avLst/>
            </a:prstGeom>
            <a:solidFill>
              <a:srgbClr val="0049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</p:grpSp>
      <p:cxnSp>
        <p:nvCxnSpPr>
          <p:cNvPr id="203" name="Straight Connector 33">
            <a:extLst>
              <a:ext uri="{FF2B5EF4-FFF2-40B4-BE49-F238E27FC236}">
                <a16:creationId xmlns:a16="http://schemas.microsoft.com/office/drawing/2014/main" id="{721A1BF4-6601-0543-8816-E6D7CF878FF1}"/>
              </a:ext>
            </a:extLst>
          </p:cNvPr>
          <p:cNvCxnSpPr>
            <a:cxnSpLocks/>
          </p:cNvCxnSpPr>
          <p:nvPr/>
        </p:nvCxnSpPr>
        <p:spPr>
          <a:xfrm rot="10800000" flipH="1">
            <a:off x="1539649" y="5915922"/>
            <a:ext cx="0" cy="276752"/>
          </a:xfrm>
          <a:prstGeom prst="line">
            <a:avLst/>
          </a:prstGeom>
          <a:ln w="19050" cap="rnd">
            <a:solidFill>
              <a:srgbClr val="00499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" name="Grupo 203">
            <a:extLst>
              <a:ext uri="{FF2B5EF4-FFF2-40B4-BE49-F238E27FC236}">
                <a16:creationId xmlns:a16="http://schemas.microsoft.com/office/drawing/2014/main" id="{AD3165EE-98F2-E8B3-99D5-5AFE238244B2}"/>
              </a:ext>
            </a:extLst>
          </p:cNvPr>
          <p:cNvGrpSpPr/>
          <p:nvPr/>
        </p:nvGrpSpPr>
        <p:grpSpPr>
          <a:xfrm>
            <a:off x="3411560" y="5412452"/>
            <a:ext cx="533448" cy="533448"/>
            <a:chOff x="1168711" y="4474768"/>
            <a:chExt cx="221684" cy="221684"/>
          </a:xfrm>
        </p:grpSpPr>
        <p:sp>
          <p:nvSpPr>
            <p:cNvPr id="205" name="Oval 20">
              <a:extLst>
                <a:ext uri="{FF2B5EF4-FFF2-40B4-BE49-F238E27FC236}">
                  <a16:creationId xmlns:a16="http://schemas.microsoft.com/office/drawing/2014/main" id="{E0018005-9C7E-E2A6-D92D-F89E1A15253F}"/>
                </a:ext>
              </a:extLst>
            </p:cNvPr>
            <p:cNvSpPr/>
            <p:nvPr/>
          </p:nvSpPr>
          <p:spPr>
            <a:xfrm rot="10800000" flipH="1">
              <a:off x="1168711" y="4474768"/>
              <a:ext cx="221684" cy="221684"/>
            </a:xfrm>
            <a:prstGeom prst="ellipse">
              <a:avLst/>
            </a:prstGeom>
            <a:solidFill>
              <a:srgbClr val="FFBB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206" name="Oval 21">
              <a:extLst>
                <a:ext uri="{FF2B5EF4-FFF2-40B4-BE49-F238E27FC236}">
                  <a16:creationId xmlns:a16="http://schemas.microsoft.com/office/drawing/2014/main" id="{CECB564D-455A-890E-4F28-10A976180EBF}"/>
                </a:ext>
              </a:extLst>
            </p:cNvPr>
            <p:cNvSpPr/>
            <p:nvPr/>
          </p:nvSpPr>
          <p:spPr>
            <a:xfrm rot="10800000" flipH="1">
              <a:off x="1220861" y="4526916"/>
              <a:ext cx="117386" cy="117386"/>
            </a:xfrm>
            <a:prstGeom prst="ellipse">
              <a:avLst/>
            </a:prstGeom>
            <a:solidFill>
              <a:srgbClr val="FF97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</p:grpSp>
      <p:cxnSp>
        <p:nvCxnSpPr>
          <p:cNvPr id="207" name="Straight Connector 33">
            <a:extLst>
              <a:ext uri="{FF2B5EF4-FFF2-40B4-BE49-F238E27FC236}">
                <a16:creationId xmlns:a16="http://schemas.microsoft.com/office/drawing/2014/main" id="{5C7B94D2-B1E6-78BD-64A1-DA3D41711F0D}"/>
              </a:ext>
            </a:extLst>
          </p:cNvPr>
          <p:cNvCxnSpPr>
            <a:cxnSpLocks/>
          </p:cNvCxnSpPr>
          <p:nvPr/>
        </p:nvCxnSpPr>
        <p:spPr>
          <a:xfrm rot="10800000" flipH="1">
            <a:off x="3676672" y="5914412"/>
            <a:ext cx="0" cy="276752"/>
          </a:xfrm>
          <a:prstGeom prst="line">
            <a:avLst/>
          </a:prstGeom>
          <a:ln w="19050" cap="rnd">
            <a:solidFill>
              <a:srgbClr val="FF971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8" name="Grupo 207">
            <a:extLst>
              <a:ext uri="{FF2B5EF4-FFF2-40B4-BE49-F238E27FC236}">
                <a16:creationId xmlns:a16="http://schemas.microsoft.com/office/drawing/2014/main" id="{221D9B43-E56B-5C70-7514-6FC84C543848}"/>
              </a:ext>
            </a:extLst>
          </p:cNvPr>
          <p:cNvGrpSpPr/>
          <p:nvPr/>
        </p:nvGrpSpPr>
        <p:grpSpPr>
          <a:xfrm>
            <a:off x="5545358" y="5413962"/>
            <a:ext cx="533448" cy="533448"/>
            <a:chOff x="1168711" y="4474768"/>
            <a:chExt cx="221684" cy="221684"/>
          </a:xfrm>
          <a:solidFill>
            <a:srgbClr val="BCCF00"/>
          </a:solidFill>
        </p:grpSpPr>
        <p:sp>
          <p:nvSpPr>
            <p:cNvPr id="209" name="Oval 20">
              <a:extLst>
                <a:ext uri="{FF2B5EF4-FFF2-40B4-BE49-F238E27FC236}">
                  <a16:creationId xmlns:a16="http://schemas.microsoft.com/office/drawing/2014/main" id="{02815A11-24D7-769B-9758-1ECC18968585}"/>
                </a:ext>
              </a:extLst>
            </p:cNvPr>
            <p:cNvSpPr/>
            <p:nvPr/>
          </p:nvSpPr>
          <p:spPr>
            <a:xfrm rot="10800000" flipH="1">
              <a:off x="1168711" y="4474768"/>
              <a:ext cx="221684" cy="221684"/>
            </a:xfrm>
            <a:prstGeom prst="ellipse">
              <a:avLst/>
            </a:prstGeom>
            <a:solidFill>
              <a:srgbClr val="F4FF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210" name="Oval 21">
              <a:extLst>
                <a:ext uri="{FF2B5EF4-FFF2-40B4-BE49-F238E27FC236}">
                  <a16:creationId xmlns:a16="http://schemas.microsoft.com/office/drawing/2014/main" id="{D99CA5F1-2AC1-784A-8B79-A02DFF2B8EAF}"/>
                </a:ext>
              </a:extLst>
            </p:cNvPr>
            <p:cNvSpPr/>
            <p:nvPr/>
          </p:nvSpPr>
          <p:spPr>
            <a:xfrm rot="10800000" flipH="1">
              <a:off x="1220861" y="4526916"/>
              <a:ext cx="117386" cy="117386"/>
            </a:xfrm>
            <a:prstGeom prst="ellipse">
              <a:avLst/>
            </a:prstGeom>
            <a:solidFill>
              <a:srgbClr val="9BC2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</p:grpSp>
      <p:cxnSp>
        <p:nvCxnSpPr>
          <p:cNvPr id="211" name="Straight Connector 33">
            <a:extLst>
              <a:ext uri="{FF2B5EF4-FFF2-40B4-BE49-F238E27FC236}">
                <a16:creationId xmlns:a16="http://schemas.microsoft.com/office/drawing/2014/main" id="{F0CAC6A1-7CD6-A781-F7D8-D926298FB231}"/>
              </a:ext>
            </a:extLst>
          </p:cNvPr>
          <p:cNvCxnSpPr>
            <a:cxnSpLocks/>
          </p:cNvCxnSpPr>
          <p:nvPr/>
        </p:nvCxnSpPr>
        <p:spPr>
          <a:xfrm rot="10800000" flipH="1">
            <a:off x="5810470" y="5915922"/>
            <a:ext cx="0" cy="276752"/>
          </a:xfrm>
          <a:prstGeom prst="line">
            <a:avLst/>
          </a:prstGeom>
          <a:ln w="19050" cap="rnd">
            <a:solidFill>
              <a:srgbClr val="BCC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2" name="Grupo 211">
            <a:extLst>
              <a:ext uri="{FF2B5EF4-FFF2-40B4-BE49-F238E27FC236}">
                <a16:creationId xmlns:a16="http://schemas.microsoft.com/office/drawing/2014/main" id="{3B2CCBB7-34C6-BD1E-F986-DC7ABC5F83E0}"/>
              </a:ext>
            </a:extLst>
          </p:cNvPr>
          <p:cNvGrpSpPr/>
          <p:nvPr/>
        </p:nvGrpSpPr>
        <p:grpSpPr>
          <a:xfrm>
            <a:off x="7696426" y="5413404"/>
            <a:ext cx="533448" cy="533448"/>
            <a:chOff x="1168711" y="4474768"/>
            <a:chExt cx="221684" cy="221684"/>
          </a:xfrm>
        </p:grpSpPr>
        <p:sp>
          <p:nvSpPr>
            <p:cNvPr id="213" name="Oval 20">
              <a:extLst>
                <a:ext uri="{FF2B5EF4-FFF2-40B4-BE49-F238E27FC236}">
                  <a16:creationId xmlns:a16="http://schemas.microsoft.com/office/drawing/2014/main" id="{A6F6B28C-F441-7183-9AA9-42F702AD258D}"/>
                </a:ext>
              </a:extLst>
            </p:cNvPr>
            <p:cNvSpPr/>
            <p:nvPr/>
          </p:nvSpPr>
          <p:spPr>
            <a:xfrm rot="10800000" flipH="1">
              <a:off x="1168711" y="4474768"/>
              <a:ext cx="221684" cy="2216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14" name="Oval 21">
              <a:extLst>
                <a:ext uri="{FF2B5EF4-FFF2-40B4-BE49-F238E27FC236}">
                  <a16:creationId xmlns:a16="http://schemas.microsoft.com/office/drawing/2014/main" id="{26A4C3F9-F167-FCC2-FF85-83477A4D6EFC}"/>
                </a:ext>
              </a:extLst>
            </p:cNvPr>
            <p:cNvSpPr/>
            <p:nvPr/>
          </p:nvSpPr>
          <p:spPr>
            <a:xfrm rot="10800000" flipH="1">
              <a:off x="1220861" y="4526916"/>
              <a:ext cx="117386" cy="117386"/>
            </a:xfrm>
            <a:prstGeom prst="ellipse">
              <a:avLst/>
            </a:prstGeom>
            <a:solidFill>
              <a:srgbClr val="0049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</p:grpSp>
      <p:cxnSp>
        <p:nvCxnSpPr>
          <p:cNvPr id="215" name="Straight Connector 33">
            <a:extLst>
              <a:ext uri="{FF2B5EF4-FFF2-40B4-BE49-F238E27FC236}">
                <a16:creationId xmlns:a16="http://schemas.microsoft.com/office/drawing/2014/main" id="{FED535D7-722E-5602-10D8-AE3A4426917A}"/>
              </a:ext>
            </a:extLst>
          </p:cNvPr>
          <p:cNvCxnSpPr>
            <a:cxnSpLocks/>
          </p:cNvCxnSpPr>
          <p:nvPr/>
        </p:nvCxnSpPr>
        <p:spPr>
          <a:xfrm rot="10800000" flipH="1">
            <a:off x="7961538" y="5915364"/>
            <a:ext cx="0" cy="276752"/>
          </a:xfrm>
          <a:prstGeom prst="line">
            <a:avLst/>
          </a:prstGeom>
          <a:ln w="19050" cap="rnd">
            <a:solidFill>
              <a:srgbClr val="00499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6" name="Grupo 215">
            <a:extLst>
              <a:ext uri="{FF2B5EF4-FFF2-40B4-BE49-F238E27FC236}">
                <a16:creationId xmlns:a16="http://schemas.microsoft.com/office/drawing/2014/main" id="{4EC09229-1D4C-A2DE-77C4-057C62646BAE}"/>
              </a:ext>
            </a:extLst>
          </p:cNvPr>
          <p:cNvGrpSpPr/>
          <p:nvPr/>
        </p:nvGrpSpPr>
        <p:grpSpPr>
          <a:xfrm>
            <a:off x="10136979" y="5407821"/>
            <a:ext cx="533448" cy="533448"/>
            <a:chOff x="1168711" y="4474768"/>
            <a:chExt cx="221684" cy="221684"/>
          </a:xfrm>
        </p:grpSpPr>
        <p:sp>
          <p:nvSpPr>
            <p:cNvPr id="217" name="Oval 20">
              <a:extLst>
                <a:ext uri="{FF2B5EF4-FFF2-40B4-BE49-F238E27FC236}">
                  <a16:creationId xmlns:a16="http://schemas.microsoft.com/office/drawing/2014/main" id="{BC91C530-8C44-26BD-4180-D2026EB24C44}"/>
                </a:ext>
              </a:extLst>
            </p:cNvPr>
            <p:cNvSpPr/>
            <p:nvPr/>
          </p:nvSpPr>
          <p:spPr>
            <a:xfrm rot="10800000" flipH="1">
              <a:off x="1168711" y="4474768"/>
              <a:ext cx="221684" cy="221684"/>
            </a:xfrm>
            <a:prstGeom prst="ellipse">
              <a:avLst/>
            </a:prstGeom>
            <a:solidFill>
              <a:srgbClr val="FFBB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218" name="Oval 21">
              <a:extLst>
                <a:ext uri="{FF2B5EF4-FFF2-40B4-BE49-F238E27FC236}">
                  <a16:creationId xmlns:a16="http://schemas.microsoft.com/office/drawing/2014/main" id="{0D41A420-F7D7-5F73-0E13-8CAB386C373A}"/>
                </a:ext>
              </a:extLst>
            </p:cNvPr>
            <p:cNvSpPr/>
            <p:nvPr/>
          </p:nvSpPr>
          <p:spPr>
            <a:xfrm rot="10800000" flipH="1">
              <a:off x="1220861" y="4526916"/>
              <a:ext cx="117386" cy="117386"/>
            </a:xfrm>
            <a:prstGeom prst="ellipse">
              <a:avLst/>
            </a:prstGeom>
            <a:solidFill>
              <a:srgbClr val="FF97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</p:grpSp>
      <p:cxnSp>
        <p:nvCxnSpPr>
          <p:cNvPr id="219" name="Straight Connector 33">
            <a:extLst>
              <a:ext uri="{FF2B5EF4-FFF2-40B4-BE49-F238E27FC236}">
                <a16:creationId xmlns:a16="http://schemas.microsoft.com/office/drawing/2014/main" id="{DA298603-5A65-5A57-6B23-B519E14F7234}"/>
              </a:ext>
            </a:extLst>
          </p:cNvPr>
          <p:cNvCxnSpPr>
            <a:cxnSpLocks/>
          </p:cNvCxnSpPr>
          <p:nvPr/>
        </p:nvCxnSpPr>
        <p:spPr>
          <a:xfrm rot="10800000" flipH="1">
            <a:off x="10402091" y="5909781"/>
            <a:ext cx="0" cy="276752"/>
          </a:xfrm>
          <a:prstGeom prst="line">
            <a:avLst/>
          </a:prstGeom>
          <a:ln w="19050" cap="rnd">
            <a:solidFill>
              <a:srgbClr val="FF971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CuadroTexto 219">
            <a:extLst>
              <a:ext uri="{FF2B5EF4-FFF2-40B4-BE49-F238E27FC236}">
                <a16:creationId xmlns:a16="http://schemas.microsoft.com/office/drawing/2014/main" id="{0E14FF4A-163B-B7E1-1AE8-6282EDFB5357}"/>
              </a:ext>
            </a:extLst>
          </p:cNvPr>
          <p:cNvSpPr txBox="1"/>
          <p:nvPr/>
        </p:nvSpPr>
        <p:spPr>
          <a:xfrm>
            <a:off x="471142" y="790519"/>
            <a:ext cx="2313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Elementos gráficos</a:t>
            </a:r>
          </a:p>
        </p:txBody>
      </p:sp>
      <p:sp>
        <p:nvSpPr>
          <p:cNvPr id="222" name="Google Shape;143;p4">
            <a:extLst>
              <a:ext uri="{FF2B5EF4-FFF2-40B4-BE49-F238E27FC236}">
                <a16:creationId xmlns:a16="http://schemas.microsoft.com/office/drawing/2014/main" id="{14F1BABA-BF4E-05AA-5FD3-BC5514AC9C98}"/>
              </a:ext>
            </a:extLst>
          </p:cNvPr>
          <p:cNvSpPr/>
          <p:nvPr/>
        </p:nvSpPr>
        <p:spPr>
          <a:xfrm>
            <a:off x="7097029" y="1290402"/>
            <a:ext cx="4678274" cy="644567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3" name="Google Shape;144;p4">
            <a:extLst>
              <a:ext uri="{FF2B5EF4-FFF2-40B4-BE49-F238E27FC236}">
                <a16:creationId xmlns:a16="http://schemas.microsoft.com/office/drawing/2014/main" id="{D7CD108B-6685-3B66-3464-E724F3AC7981}"/>
              </a:ext>
            </a:extLst>
          </p:cNvPr>
          <p:cNvGrpSpPr/>
          <p:nvPr/>
        </p:nvGrpSpPr>
        <p:grpSpPr>
          <a:xfrm rot="16200000">
            <a:off x="10939609" y="1519439"/>
            <a:ext cx="565919" cy="757815"/>
            <a:chOff x="1768870" y="5178968"/>
            <a:chExt cx="1833018" cy="2454571"/>
          </a:xfrm>
        </p:grpSpPr>
        <p:sp>
          <p:nvSpPr>
            <p:cNvPr id="224" name="Google Shape;145;p4">
              <a:extLst>
                <a:ext uri="{FF2B5EF4-FFF2-40B4-BE49-F238E27FC236}">
                  <a16:creationId xmlns:a16="http://schemas.microsoft.com/office/drawing/2014/main" id="{8AC3BCBB-1994-5249-E1B1-2CCADD5C6A3A}"/>
                </a:ext>
              </a:extLst>
            </p:cNvPr>
            <p:cNvSpPr/>
            <p:nvPr/>
          </p:nvSpPr>
          <p:spPr>
            <a:xfrm flipH="1">
              <a:off x="1768870" y="5178968"/>
              <a:ext cx="824490" cy="824490"/>
            </a:xfrm>
            <a:prstGeom prst="rtTriangle">
              <a:avLst/>
            </a:prstGeom>
            <a:solidFill>
              <a:srgbClr val="0C45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146;p4">
              <a:extLst>
                <a:ext uri="{FF2B5EF4-FFF2-40B4-BE49-F238E27FC236}">
                  <a16:creationId xmlns:a16="http://schemas.microsoft.com/office/drawing/2014/main" id="{C6256A26-DEBA-0264-2694-A958C30C8C6F}"/>
                </a:ext>
              </a:extLst>
            </p:cNvPr>
            <p:cNvSpPr/>
            <p:nvPr/>
          </p:nvSpPr>
          <p:spPr>
            <a:xfrm rot="5400000">
              <a:off x="1870337" y="5901988"/>
              <a:ext cx="1630084" cy="1833018"/>
            </a:xfrm>
            <a:prstGeom prst="rect">
              <a:avLst/>
            </a:prstGeom>
            <a:solidFill>
              <a:srgbClr val="0C45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6" name="Google Shape;147;p4">
            <a:extLst>
              <a:ext uri="{FF2B5EF4-FFF2-40B4-BE49-F238E27FC236}">
                <a16:creationId xmlns:a16="http://schemas.microsoft.com/office/drawing/2014/main" id="{0729A9AE-0684-4904-A5CA-82DBA55A7E54}"/>
              </a:ext>
            </a:extLst>
          </p:cNvPr>
          <p:cNvSpPr txBox="1"/>
          <p:nvPr/>
        </p:nvSpPr>
        <p:spPr>
          <a:xfrm>
            <a:off x="7221326" y="1455325"/>
            <a:ext cx="3693778" cy="410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 b="1" dirty="0">
                <a:solidFill>
                  <a:srgbClr val="757070"/>
                </a:solidFill>
              </a:rPr>
              <a:t>Texto</a:t>
            </a:r>
            <a:endParaRPr sz="3200" dirty="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148;p4">
            <a:extLst>
              <a:ext uri="{FF2B5EF4-FFF2-40B4-BE49-F238E27FC236}">
                <a16:creationId xmlns:a16="http://schemas.microsoft.com/office/drawing/2014/main" id="{2B278C3E-4D21-0C07-13F1-4FE79C65654B}"/>
              </a:ext>
            </a:extLst>
          </p:cNvPr>
          <p:cNvSpPr/>
          <p:nvPr/>
        </p:nvSpPr>
        <p:spPr>
          <a:xfrm>
            <a:off x="7097029" y="2526858"/>
            <a:ext cx="4678274" cy="64456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8" name="Google Shape;149;p4">
            <a:extLst>
              <a:ext uri="{FF2B5EF4-FFF2-40B4-BE49-F238E27FC236}">
                <a16:creationId xmlns:a16="http://schemas.microsoft.com/office/drawing/2014/main" id="{3EA24925-5426-B4DA-B2F0-D6814A0A21F3}"/>
              </a:ext>
            </a:extLst>
          </p:cNvPr>
          <p:cNvGrpSpPr/>
          <p:nvPr/>
        </p:nvGrpSpPr>
        <p:grpSpPr>
          <a:xfrm rot="5400000">
            <a:off x="7425948" y="2180980"/>
            <a:ext cx="556351" cy="745004"/>
            <a:chOff x="1768872" y="6334048"/>
            <a:chExt cx="1833016" cy="2454566"/>
          </a:xfrm>
        </p:grpSpPr>
        <p:sp>
          <p:nvSpPr>
            <p:cNvPr id="229" name="Google Shape;150;p4">
              <a:extLst>
                <a:ext uri="{FF2B5EF4-FFF2-40B4-BE49-F238E27FC236}">
                  <a16:creationId xmlns:a16="http://schemas.microsoft.com/office/drawing/2014/main" id="{DA34C23F-1513-ADA5-7091-73082B734077}"/>
                </a:ext>
              </a:extLst>
            </p:cNvPr>
            <p:cNvSpPr/>
            <p:nvPr/>
          </p:nvSpPr>
          <p:spPr>
            <a:xfrm flipH="1">
              <a:off x="1768872" y="6334048"/>
              <a:ext cx="824490" cy="824490"/>
            </a:xfrm>
            <a:prstGeom prst="rtTriangle">
              <a:avLst/>
            </a:prstGeom>
            <a:solidFill>
              <a:srgbClr val="EC6C1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151;p4">
              <a:extLst>
                <a:ext uri="{FF2B5EF4-FFF2-40B4-BE49-F238E27FC236}">
                  <a16:creationId xmlns:a16="http://schemas.microsoft.com/office/drawing/2014/main" id="{B7ED98BE-AAD0-4018-A050-CC7EF11CAFC4}"/>
                </a:ext>
              </a:extLst>
            </p:cNvPr>
            <p:cNvSpPr/>
            <p:nvPr/>
          </p:nvSpPr>
          <p:spPr>
            <a:xfrm rot="5400000">
              <a:off x="1870340" y="7057066"/>
              <a:ext cx="1630080" cy="1833016"/>
            </a:xfrm>
            <a:prstGeom prst="rect">
              <a:avLst/>
            </a:prstGeom>
            <a:solidFill>
              <a:srgbClr val="EC6C1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152;p4">
            <a:extLst>
              <a:ext uri="{FF2B5EF4-FFF2-40B4-BE49-F238E27FC236}">
                <a16:creationId xmlns:a16="http://schemas.microsoft.com/office/drawing/2014/main" id="{8DFB3564-FA20-7C2F-2FF3-2B8BC3480A49}"/>
              </a:ext>
            </a:extLst>
          </p:cNvPr>
          <p:cNvSpPr txBox="1"/>
          <p:nvPr/>
        </p:nvSpPr>
        <p:spPr>
          <a:xfrm>
            <a:off x="8021900" y="2661958"/>
            <a:ext cx="3167422" cy="410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 b="1" dirty="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endParaRPr sz="3200" dirty="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153;p4">
            <a:extLst>
              <a:ext uri="{FF2B5EF4-FFF2-40B4-BE49-F238E27FC236}">
                <a16:creationId xmlns:a16="http://schemas.microsoft.com/office/drawing/2014/main" id="{897AAF2E-4C2D-4603-6E44-810CEE47CE2D}"/>
              </a:ext>
            </a:extLst>
          </p:cNvPr>
          <p:cNvSpPr/>
          <p:nvPr/>
        </p:nvSpPr>
        <p:spPr>
          <a:xfrm>
            <a:off x="7097028" y="3578615"/>
            <a:ext cx="4665081" cy="64274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sx="102000" sy="102000" algn="ct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3" name="Google Shape;154;p4">
            <a:extLst>
              <a:ext uri="{FF2B5EF4-FFF2-40B4-BE49-F238E27FC236}">
                <a16:creationId xmlns:a16="http://schemas.microsoft.com/office/drawing/2014/main" id="{96DFE594-6BD6-A4C1-112E-5CC7C8AE6BE0}"/>
              </a:ext>
            </a:extLst>
          </p:cNvPr>
          <p:cNvGrpSpPr/>
          <p:nvPr/>
        </p:nvGrpSpPr>
        <p:grpSpPr>
          <a:xfrm rot="-5400000">
            <a:off x="11002962" y="3850896"/>
            <a:ext cx="518194" cy="693910"/>
            <a:chOff x="1768872" y="6334048"/>
            <a:chExt cx="1833014" cy="2454576"/>
          </a:xfrm>
        </p:grpSpPr>
        <p:sp>
          <p:nvSpPr>
            <p:cNvPr id="234" name="Google Shape;155;p4">
              <a:extLst>
                <a:ext uri="{FF2B5EF4-FFF2-40B4-BE49-F238E27FC236}">
                  <a16:creationId xmlns:a16="http://schemas.microsoft.com/office/drawing/2014/main" id="{7FC03CE9-A4E5-9DCE-E3D5-A9124AF571E8}"/>
                </a:ext>
              </a:extLst>
            </p:cNvPr>
            <p:cNvSpPr/>
            <p:nvPr/>
          </p:nvSpPr>
          <p:spPr>
            <a:xfrm flipH="1">
              <a:off x="1768872" y="6334048"/>
              <a:ext cx="824490" cy="824490"/>
            </a:xfrm>
            <a:prstGeom prst="rtTriangle">
              <a:avLst/>
            </a:prstGeom>
            <a:solidFill>
              <a:srgbClr val="9BC21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156;p4">
              <a:extLst>
                <a:ext uri="{FF2B5EF4-FFF2-40B4-BE49-F238E27FC236}">
                  <a16:creationId xmlns:a16="http://schemas.microsoft.com/office/drawing/2014/main" id="{F91DCEB1-31E8-BE9B-13CD-BA42F353904D}"/>
                </a:ext>
              </a:extLst>
            </p:cNvPr>
            <p:cNvSpPr/>
            <p:nvPr/>
          </p:nvSpPr>
          <p:spPr>
            <a:xfrm rot="5400000">
              <a:off x="1870338" y="7057076"/>
              <a:ext cx="1630082" cy="1833014"/>
            </a:xfrm>
            <a:prstGeom prst="rect">
              <a:avLst/>
            </a:prstGeom>
            <a:solidFill>
              <a:srgbClr val="9BC21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157;p4">
            <a:extLst>
              <a:ext uri="{FF2B5EF4-FFF2-40B4-BE49-F238E27FC236}">
                <a16:creationId xmlns:a16="http://schemas.microsoft.com/office/drawing/2014/main" id="{01E893C3-AAF7-3665-A9F3-DD867B613240}"/>
              </a:ext>
            </a:extLst>
          </p:cNvPr>
          <p:cNvSpPr txBox="1"/>
          <p:nvPr/>
        </p:nvSpPr>
        <p:spPr>
          <a:xfrm>
            <a:off x="7284037" y="3743648"/>
            <a:ext cx="3599824" cy="410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 b="1" dirty="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endParaRPr sz="3200" dirty="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179;p4">
            <a:extLst>
              <a:ext uri="{FF2B5EF4-FFF2-40B4-BE49-F238E27FC236}">
                <a16:creationId xmlns:a16="http://schemas.microsoft.com/office/drawing/2014/main" id="{95609EC2-EAE4-231F-8A0C-6F0405555CB9}"/>
              </a:ext>
            </a:extLst>
          </p:cNvPr>
          <p:cNvSpPr/>
          <p:nvPr/>
        </p:nvSpPr>
        <p:spPr>
          <a:xfrm>
            <a:off x="11146737" y="1710261"/>
            <a:ext cx="396933" cy="325427"/>
          </a:xfrm>
          <a:custGeom>
            <a:avLst/>
            <a:gdLst/>
            <a:ahLst/>
            <a:cxnLst/>
            <a:rect l="l" t="t" r="r" b="b"/>
            <a:pathLst>
              <a:path w="353" h="289" extrusionOk="0">
                <a:moveTo>
                  <a:pt x="38" y="216"/>
                </a:moveTo>
                <a:cubicBezTo>
                  <a:pt x="49" y="213"/>
                  <a:pt x="68" y="201"/>
                  <a:pt x="68" y="173"/>
                </a:cubicBezTo>
                <a:cubicBezTo>
                  <a:pt x="68" y="148"/>
                  <a:pt x="60" y="138"/>
                  <a:pt x="55" y="132"/>
                </a:cubicBezTo>
                <a:cubicBezTo>
                  <a:pt x="55" y="131"/>
                  <a:pt x="55" y="131"/>
                  <a:pt x="55" y="131"/>
                </a:cubicBezTo>
                <a:cubicBezTo>
                  <a:pt x="55" y="131"/>
                  <a:pt x="55" y="131"/>
                  <a:pt x="55" y="131"/>
                </a:cubicBezTo>
                <a:cubicBezTo>
                  <a:pt x="54" y="130"/>
                  <a:pt x="53" y="126"/>
                  <a:pt x="55" y="117"/>
                </a:cubicBezTo>
                <a:cubicBezTo>
                  <a:pt x="56" y="113"/>
                  <a:pt x="56" y="109"/>
                  <a:pt x="54" y="106"/>
                </a:cubicBezTo>
                <a:cubicBezTo>
                  <a:pt x="51" y="99"/>
                  <a:pt x="45" y="85"/>
                  <a:pt x="49" y="75"/>
                </a:cubicBezTo>
                <a:cubicBezTo>
                  <a:pt x="56" y="58"/>
                  <a:pt x="59" y="57"/>
                  <a:pt x="67" y="53"/>
                </a:cubicBezTo>
                <a:cubicBezTo>
                  <a:pt x="68" y="53"/>
                  <a:pt x="69" y="53"/>
                  <a:pt x="69" y="52"/>
                </a:cubicBezTo>
                <a:cubicBezTo>
                  <a:pt x="71" y="51"/>
                  <a:pt x="79" y="48"/>
                  <a:pt x="88" y="48"/>
                </a:cubicBezTo>
                <a:cubicBezTo>
                  <a:pt x="92" y="48"/>
                  <a:pt x="95" y="49"/>
                  <a:pt x="98" y="50"/>
                </a:cubicBezTo>
                <a:cubicBezTo>
                  <a:pt x="98" y="47"/>
                  <a:pt x="99" y="45"/>
                  <a:pt x="100" y="42"/>
                </a:cubicBezTo>
                <a:cubicBezTo>
                  <a:pt x="101" y="39"/>
                  <a:pt x="102" y="37"/>
                  <a:pt x="103" y="35"/>
                </a:cubicBezTo>
                <a:cubicBezTo>
                  <a:pt x="98" y="33"/>
                  <a:pt x="93" y="32"/>
                  <a:pt x="88" y="32"/>
                </a:cubicBezTo>
                <a:cubicBezTo>
                  <a:pt x="76" y="32"/>
                  <a:pt x="65" y="36"/>
                  <a:pt x="61" y="39"/>
                </a:cubicBezTo>
                <a:cubicBezTo>
                  <a:pt x="48" y="44"/>
                  <a:pt x="42" y="50"/>
                  <a:pt x="34" y="69"/>
                </a:cubicBezTo>
                <a:cubicBezTo>
                  <a:pt x="27" y="86"/>
                  <a:pt x="36" y="104"/>
                  <a:pt x="40" y="113"/>
                </a:cubicBezTo>
                <a:cubicBezTo>
                  <a:pt x="35" y="133"/>
                  <a:pt x="42" y="140"/>
                  <a:pt x="42" y="140"/>
                </a:cubicBezTo>
                <a:cubicBezTo>
                  <a:pt x="45" y="145"/>
                  <a:pt x="52" y="153"/>
                  <a:pt x="52" y="173"/>
                </a:cubicBezTo>
                <a:cubicBezTo>
                  <a:pt x="52" y="197"/>
                  <a:pt x="34" y="201"/>
                  <a:pt x="34" y="201"/>
                </a:cubicBezTo>
                <a:cubicBezTo>
                  <a:pt x="19" y="206"/>
                  <a:pt x="0" y="217"/>
                  <a:pt x="0" y="249"/>
                </a:cubicBezTo>
                <a:cubicBezTo>
                  <a:pt x="0" y="249"/>
                  <a:pt x="0" y="257"/>
                  <a:pt x="8" y="257"/>
                </a:cubicBezTo>
                <a:cubicBezTo>
                  <a:pt x="43" y="257"/>
                  <a:pt x="43" y="257"/>
                  <a:pt x="43" y="257"/>
                </a:cubicBezTo>
                <a:cubicBezTo>
                  <a:pt x="45" y="251"/>
                  <a:pt x="48" y="245"/>
                  <a:pt x="51" y="241"/>
                </a:cubicBezTo>
                <a:cubicBezTo>
                  <a:pt x="16" y="241"/>
                  <a:pt x="16" y="241"/>
                  <a:pt x="16" y="241"/>
                </a:cubicBezTo>
                <a:cubicBezTo>
                  <a:pt x="19" y="225"/>
                  <a:pt x="28" y="220"/>
                  <a:pt x="38" y="216"/>
                </a:cubicBezTo>
                <a:moveTo>
                  <a:pt x="319" y="201"/>
                </a:moveTo>
                <a:cubicBezTo>
                  <a:pt x="319" y="201"/>
                  <a:pt x="301" y="197"/>
                  <a:pt x="301" y="173"/>
                </a:cubicBezTo>
                <a:cubicBezTo>
                  <a:pt x="301" y="153"/>
                  <a:pt x="307" y="145"/>
                  <a:pt x="311" y="140"/>
                </a:cubicBezTo>
                <a:cubicBezTo>
                  <a:pt x="311" y="140"/>
                  <a:pt x="318" y="133"/>
                  <a:pt x="312" y="113"/>
                </a:cubicBezTo>
                <a:cubicBezTo>
                  <a:pt x="317" y="104"/>
                  <a:pt x="325" y="86"/>
                  <a:pt x="318" y="69"/>
                </a:cubicBezTo>
                <a:cubicBezTo>
                  <a:pt x="310" y="50"/>
                  <a:pt x="304" y="44"/>
                  <a:pt x="292" y="39"/>
                </a:cubicBezTo>
                <a:cubicBezTo>
                  <a:pt x="287" y="36"/>
                  <a:pt x="276" y="32"/>
                  <a:pt x="265" y="32"/>
                </a:cubicBezTo>
                <a:cubicBezTo>
                  <a:pt x="259" y="32"/>
                  <a:pt x="254" y="33"/>
                  <a:pt x="248" y="35"/>
                </a:cubicBezTo>
                <a:cubicBezTo>
                  <a:pt x="250" y="40"/>
                  <a:pt x="252" y="46"/>
                  <a:pt x="253" y="51"/>
                </a:cubicBezTo>
                <a:cubicBezTo>
                  <a:pt x="254" y="51"/>
                  <a:pt x="254" y="50"/>
                  <a:pt x="254" y="50"/>
                </a:cubicBezTo>
                <a:cubicBezTo>
                  <a:pt x="257" y="49"/>
                  <a:pt x="260" y="48"/>
                  <a:pt x="265" y="48"/>
                </a:cubicBezTo>
                <a:cubicBezTo>
                  <a:pt x="273" y="48"/>
                  <a:pt x="281" y="51"/>
                  <a:pt x="283" y="52"/>
                </a:cubicBezTo>
                <a:cubicBezTo>
                  <a:pt x="284" y="53"/>
                  <a:pt x="284" y="53"/>
                  <a:pt x="285" y="53"/>
                </a:cubicBezTo>
                <a:cubicBezTo>
                  <a:pt x="293" y="57"/>
                  <a:pt x="296" y="58"/>
                  <a:pt x="303" y="75"/>
                </a:cubicBezTo>
                <a:cubicBezTo>
                  <a:pt x="307" y="85"/>
                  <a:pt x="301" y="99"/>
                  <a:pt x="298" y="106"/>
                </a:cubicBezTo>
                <a:cubicBezTo>
                  <a:pt x="297" y="109"/>
                  <a:pt x="296" y="113"/>
                  <a:pt x="297" y="117"/>
                </a:cubicBezTo>
                <a:cubicBezTo>
                  <a:pt x="299" y="126"/>
                  <a:pt x="298" y="130"/>
                  <a:pt x="298" y="131"/>
                </a:cubicBezTo>
                <a:cubicBezTo>
                  <a:pt x="298" y="131"/>
                  <a:pt x="298" y="131"/>
                  <a:pt x="298" y="131"/>
                </a:cubicBezTo>
                <a:cubicBezTo>
                  <a:pt x="297" y="132"/>
                  <a:pt x="297" y="132"/>
                  <a:pt x="297" y="132"/>
                </a:cubicBezTo>
                <a:cubicBezTo>
                  <a:pt x="293" y="138"/>
                  <a:pt x="285" y="148"/>
                  <a:pt x="285" y="173"/>
                </a:cubicBezTo>
                <a:cubicBezTo>
                  <a:pt x="285" y="201"/>
                  <a:pt x="303" y="213"/>
                  <a:pt x="314" y="216"/>
                </a:cubicBezTo>
                <a:cubicBezTo>
                  <a:pt x="324" y="220"/>
                  <a:pt x="334" y="225"/>
                  <a:pt x="336" y="241"/>
                </a:cubicBezTo>
                <a:cubicBezTo>
                  <a:pt x="301" y="241"/>
                  <a:pt x="301" y="241"/>
                  <a:pt x="301" y="241"/>
                </a:cubicBezTo>
                <a:cubicBezTo>
                  <a:pt x="304" y="245"/>
                  <a:pt x="307" y="251"/>
                  <a:pt x="309" y="257"/>
                </a:cubicBezTo>
                <a:cubicBezTo>
                  <a:pt x="345" y="257"/>
                  <a:pt x="345" y="257"/>
                  <a:pt x="345" y="257"/>
                </a:cubicBezTo>
                <a:cubicBezTo>
                  <a:pt x="353" y="257"/>
                  <a:pt x="353" y="249"/>
                  <a:pt x="353" y="249"/>
                </a:cubicBezTo>
                <a:cubicBezTo>
                  <a:pt x="353" y="217"/>
                  <a:pt x="333" y="206"/>
                  <a:pt x="319" y="201"/>
                </a:cubicBezTo>
                <a:moveTo>
                  <a:pt x="240" y="218"/>
                </a:moveTo>
                <a:cubicBezTo>
                  <a:pt x="240" y="218"/>
                  <a:pt x="211" y="211"/>
                  <a:pt x="211" y="181"/>
                </a:cubicBezTo>
                <a:cubicBezTo>
                  <a:pt x="211" y="155"/>
                  <a:pt x="223" y="146"/>
                  <a:pt x="228" y="139"/>
                </a:cubicBezTo>
                <a:cubicBezTo>
                  <a:pt x="228" y="139"/>
                  <a:pt x="237" y="131"/>
                  <a:pt x="231" y="105"/>
                </a:cubicBezTo>
                <a:cubicBezTo>
                  <a:pt x="241" y="90"/>
                  <a:pt x="245" y="66"/>
                  <a:pt x="232" y="37"/>
                </a:cubicBezTo>
                <a:cubicBezTo>
                  <a:pt x="225" y="20"/>
                  <a:pt x="219" y="11"/>
                  <a:pt x="209" y="5"/>
                </a:cubicBezTo>
                <a:cubicBezTo>
                  <a:pt x="202" y="1"/>
                  <a:pt x="194" y="0"/>
                  <a:pt x="186" y="0"/>
                </a:cubicBezTo>
                <a:cubicBezTo>
                  <a:pt x="172" y="0"/>
                  <a:pt x="158" y="5"/>
                  <a:pt x="152" y="9"/>
                </a:cubicBezTo>
                <a:cubicBezTo>
                  <a:pt x="136" y="16"/>
                  <a:pt x="125" y="22"/>
                  <a:pt x="115" y="48"/>
                </a:cubicBezTo>
                <a:cubicBezTo>
                  <a:pt x="107" y="69"/>
                  <a:pt x="117" y="92"/>
                  <a:pt x="122" y="104"/>
                </a:cubicBezTo>
                <a:cubicBezTo>
                  <a:pt x="116" y="130"/>
                  <a:pt x="125" y="139"/>
                  <a:pt x="125" y="139"/>
                </a:cubicBezTo>
                <a:cubicBezTo>
                  <a:pt x="129" y="146"/>
                  <a:pt x="141" y="155"/>
                  <a:pt x="141" y="181"/>
                </a:cubicBezTo>
                <a:cubicBezTo>
                  <a:pt x="141" y="211"/>
                  <a:pt x="112" y="218"/>
                  <a:pt x="112" y="218"/>
                </a:cubicBezTo>
                <a:cubicBezTo>
                  <a:pt x="94" y="225"/>
                  <a:pt x="56" y="238"/>
                  <a:pt x="56" y="281"/>
                </a:cubicBezTo>
                <a:cubicBezTo>
                  <a:pt x="56" y="281"/>
                  <a:pt x="56" y="289"/>
                  <a:pt x="64" y="289"/>
                </a:cubicBezTo>
                <a:cubicBezTo>
                  <a:pt x="289" y="289"/>
                  <a:pt x="289" y="289"/>
                  <a:pt x="289" y="289"/>
                </a:cubicBezTo>
                <a:cubicBezTo>
                  <a:pt x="297" y="289"/>
                  <a:pt x="297" y="281"/>
                  <a:pt x="297" y="281"/>
                </a:cubicBezTo>
                <a:cubicBezTo>
                  <a:pt x="297" y="238"/>
                  <a:pt x="258" y="225"/>
                  <a:pt x="240" y="218"/>
                </a:cubicBezTo>
                <a:moveTo>
                  <a:pt x="72" y="273"/>
                </a:moveTo>
                <a:cubicBezTo>
                  <a:pt x="76" y="250"/>
                  <a:pt x="96" y="241"/>
                  <a:pt x="116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131" y="230"/>
                  <a:pt x="157" y="214"/>
                  <a:pt x="157" y="181"/>
                </a:cubicBezTo>
                <a:cubicBezTo>
                  <a:pt x="157" y="153"/>
                  <a:pt x="146" y="140"/>
                  <a:pt x="140" y="132"/>
                </a:cubicBezTo>
                <a:cubicBezTo>
                  <a:pt x="138" y="131"/>
                  <a:pt x="137" y="129"/>
                  <a:pt x="137" y="129"/>
                </a:cubicBezTo>
                <a:cubicBezTo>
                  <a:pt x="137" y="128"/>
                  <a:pt x="134" y="122"/>
                  <a:pt x="138" y="107"/>
                </a:cubicBezTo>
                <a:cubicBezTo>
                  <a:pt x="139" y="100"/>
                  <a:pt x="137" y="97"/>
                  <a:pt x="137" y="97"/>
                </a:cubicBezTo>
                <a:cubicBezTo>
                  <a:pt x="132" y="87"/>
                  <a:pt x="124" y="69"/>
                  <a:pt x="130" y="54"/>
                </a:cubicBezTo>
                <a:cubicBezTo>
                  <a:pt x="138" y="33"/>
                  <a:pt x="146" y="29"/>
                  <a:pt x="159" y="23"/>
                </a:cubicBezTo>
                <a:cubicBezTo>
                  <a:pt x="160" y="23"/>
                  <a:pt x="160" y="22"/>
                  <a:pt x="161" y="22"/>
                </a:cubicBezTo>
                <a:cubicBezTo>
                  <a:pt x="164" y="20"/>
                  <a:pt x="174" y="16"/>
                  <a:pt x="186" y="16"/>
                </a:cubicBezTo>
                <a:cubicBezTo>
                  <a:pt x="192" y="16"/>
                  <a:pt x="197" y="17"/>
                  <a:pt x="201" y="19"/>
                </a:cubicBezTo>
                <a:cubicBezTo>
                  <a:pt x="206" y="22"/>
                  <a:pt x="210" y="27"/>
                  <a:pt x="217" y="44"/>
                </a:cubicBezTo>
                <a:cubicBezTo>
                  <a:pt x="230" y="73"/>
                  <a:pt x="222" y="89"/>
                  <a:pt x="218" y="95"/>
                </a:cubicBezTo>
                <a:cubicBezTo>
                  <a:pt x="215" y="99"/>
                  <a:pt x="214" y="104"/>
                  <a:pt x="215" y="108"/>
                </a:cubicBezTo>
                <a:cubicBezTo>
                  <a:pt x="218" y="122"/>
                  <a:pt x="216" y="127"/>
                  <a:pt x="216" y="129"/>
                </a:cubicBezTo>
                <a:cubicBezTo>
                  <a:pt x="216" y="129"/>
                  <a:pt x="214" y="131"/>
                  <a:pt x="213" y="132"/>
                </a:cubicBezTo>
                <a:cubicBezTo>
                  <a:pt x="207" y="140"/>
                  <a:pt x="195" y="153"/>
                  <a:pt x="195" y="181"/>
                </a:cubicBezTo>
                <a:cubicBezTo>
                  <a:pt x="195" y="214"/>
                  <a:pt x="221" y="230"/>
                  <a:pt x="235" y="234"/>
                </a:cubicBezTo>
                <a:cubicBezTo>
                  <a:pt x="236" y="234"/>
                  <a:pt x="236" y="234"/>
                  <a:pt x="236" y="234"/>
                </a:cubicBezTo>
                <a:cubicBezTo>
                  <a:pt x="256" y="241"/>
                  <a:pt x="276" y="250"/>
                  <a:pt x="280" y="273"/>
                </a:cubicBezTo>
                <a:lnTo>
                  <a:pt x="72" y="27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180;p4">
            <a:extLst>
              <a:ext uri="{FF2B5EF4-FFF2-40B4-BE49-F238E27FC236}">
                <a16:creationId xmlns:a16="http://schemas.microsoft.com/office/drawing/2014/main" id="{E41F71BE-EE68-7AF6-463D-E97F4FA36AAA}"/>
              </a:ext>
            </a:extLst>
          </p:cNvPr>
          <p:cNvSpPr/>
          <p:nvPr/>
        </p:nvSpPr>
        <p:spPr>
          <a:xfrm>
            <a:off x="7417631" y="2393801"/>
            <a:ext cx="347944" cy="310706"/>
          </a:xfrm>
          <a:custGeom>
            <a:avLst/>
            <a:gdLst/>
            <a:ahLst/>
            <a:cxnLst/>
            <a:rect l="l" t="t" r="r" b="b"/>
            <a:pathLst>
              <a:path w="477" h="425" extrusionOk="0">
                <a:moveTo>
                  <a:pt x="455" y="118"/>
                </a:moveTo>
                <a:cubicBezTo>
                  <a:pt x="363" y="118"/>
                  <a:pt x="363" y="118"/>
                  <a:pt x="363" y="118"/>
                </a:cubicBezTo>
                <a:cubicBezTo>
                  <a:pt x="351" y="118"/>
                  <a:pt x="341" y="128"/>
                  <a:pt x="341" y="141"/>
                </a:cubicBezTo>
                <a:cubicBezTo>
                  <a:pt x="341" y="403"/>
                  <a:pt x="341" y="403"/>
                  <a:pt x="341" y="403"/>
                </a:cubicBezTo>
                <a:cubicBezTo>
                  <a:pt x="341" y="404"/>
                  <a:pt x="341" y="405"/>
                  <a:pt x="341" y="406"/>
                </a:cubicBezTo>
                <a:cubicBezTo>
                  <a:pt x="306" y="406"/>
                  <a:pt x="306" y="406"/>
                  <a:pt x="306" y="406"/>
                </a:cubicBezTo>
                <a:cubicBezTo>
                  <a:pt x="307" y="405"/>
                  <a:pt x="307" y="404"/>
                  <a:pt x="307" y="403"/>
                </a:cubicBezTo>
                <a:cubicBezTo>
                  <a:pt x="307" y="23"/>
                  <a:pt x="307" y="23"/>
                  <a:pt x="307" y="23"/>
                </a:cubicBezTo>
                <a:cubicBezTo>
                  <a:pt x="307" y="10"/>
                  <a:pt x="297" y="0"/>
                  <a:pt x="284" y="0"/>
                </a:cubicBezTo>
                <a:cubicBezTo>
                  <a:pt x="193" y="0"/>
                  <a:pt x="193" y="0"/>
                  <a:pt x="193" y="0"/>
                </a:cubicBezTo>
                <a:cubicBezTo>
                  <a:pt x="180" y="0"/>
                  <a:pt x="170" y="10"/>
                  <a:pt x="170" y="23"/>
                </a:cubicBezTo>
                <a:cubicBezTo>
                  <a:pt x="170" y="403"/>
                  <a:pt x="170" y="403"/>
                  <a:pt x="170" y="403"/>
                </a:cubicBezTo>
                <a:cubicBezTo>
                  <a:pt x="170" y="404"/>
                  <a:pt x="170" y="405"/>
                  <a:pt x="171" y="406"/>
                </a:cubicBezTo>
                <a:cubicBezTo>
                  <a:pt x="136" y="406"/>
                  <a:pt x="136" y="406"/>
                  <a:pt x="136" y="406"/>
                </a:cubicBezTo>
                <a:cubicBezTo>
                  <a:pt x="136" y="405"/>
                  <a:pt x="136" y="404"/>
                  <a:pt x="136" y="403"/>
                </a:cubicBezTo>
                <a:cubicBezTo>
                  <a:pt x="136" y="259"/>
                  <a:pt x="136" y="259"/>
                  <a:pt x="136" y="259"/>
                </a:cubicBezTo>
                <a:cubicBezTo>
                  <a:pt x="136" y="246"/>
                  <a:pt x="126" y="236"/>
                  <a:pt x="114" y="236"/>
                </a:cubicBezTo>
                <a:cubicBezTo>
                  <a:pt x="22" y="236"/>
                  <a:pt x="22" y="236"/>
                  <a:pt x="22" y="236"/>
                </a:cubicBezTo>
                <a:cubicBezTo>
                  <a:pt x="10" y="236"/>
                  <a:pt x="0" y="246"/>
                  <a:pt x="0" y="259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415"/>
                  <a:pt x="10" y="425"/>
                  <a:pt x="22" y="425"/>
                </a:cubicBezTo>
                <a:cubicBezTo>
                  <a:pt x="68" y="425"/>
                  <a:pt x="68" y="425"/>
                  <a:pt x="68" y="425"/>
                </a:cubicBezTo>
                <a:cubicBezTo>
                  <a:pt x="114" y="425"/>
                  <a:pt x="114" y="425"/>
                  <a:pt x="114" y="425"/>
                </a:cubicBezTo>
                <a:cubicBezTo>
                  <a:pt x="193" y="425"/>
                  <a:pt x="193" y="425"/>
                  <a:pt x="193" y="425"/>
                </a:cubicBezTo>
                <a:cubicBezTo>
                  <a:pt x="284" y="425"/>
                  <a:pt x="284" y="425"/>
                  <a:pt x="284" y="425"/>
                </a:cubicBezTo>
                <a:cubicBezTo>
                  <a:pt x="363" y="425"/>
                  <a:pt x="363" y="425"/>
                  <a:pt x="363" y="425"/>
                </a:cubicBezTo>
                <a:cubicBezTo>
                  <a:pt x="455" y="425"/>
                  <a:pt x="455" y="425"/>
                  <a:pt x="455" y="425"/>
                </a:cubicBezTo>
                <a:cubicBezTo>
                  <a:pt x="467" y="425"/>
                  <a:pt x="477" y="415"/>
                  <a:pt x="477" y="403"/>
                </a:cubicBezTo>
                <a:cubicBezTo>
                  <a:pt x="477" y="141"/>
                  <a:pt x="477" y="141"/>
                  <a:pt x="477" y="141"/>
                </a:cubicBezTo>
                <a:cubicBezTo>
                  <a:pt x="477" y="128"/>
                  <a:pt x="467" y="118"/>
                  <a:pt x="455" y="118"/>
                </a:cubicBezTo>
                <a:close/>
                <a:moveTo>
                  <a:pt x="68" y="406"/>
                </a:moveTo>
                <a:cubicBezTo>
                  <a:pt x="22" y="406"/>
                  <a:pt x="22" y="406"/>
                  <a:pt x="22" y="406"/>
                </a:cubicBezTo>
                <a:cubicBezTo>
                  <a:pt x="20" y="406"/>
                  <a:pt x="19" y="405"/>
                  <a:pt x="19" y="403"/>
                </a:cubicBezTo>
                <a:cubicBezTo>
                  <a:pt x="19" y="259"/>
                  <a:pt x="19" y="259"/>
                  <a:pt x="19" y="259"/>
                </a:cubicBezTo>
                <a:cubicBezTo>
                  <a:pt x="19" y="257"/>
                  <a:pt x="20" y="255"/>
                  <a:pt x="22" y="255"/>
                </a:cubicBezTo>
                <a:cubicBezTo>
                  <a:pt x="114" y="255"/>
                  <a:pt x="114" y="255"/>
                  <a:pt x="114" y="255"/>
                </a:cubicBezTo>
                <a:cubicBezTo>
                  <a:pt x="116" y="255"/>
                  <a:pt x="118" y="257"/>
                  <a:pt x="118" y="259"/>
                </a:cubicBezTo>
                <a:cubicBezTo>
                  <a:pt x="118" y="403"/>
                  <a:pt x="118" y="403"/>
                  <a:pt x="118" y="403"/>
                </a:cubicBezTo>
                <a:cubicBezTo>
                  <a:pt x="118" y="405"/>
                  <a:pt x="116" y="406"/>
                  <a:pt x="114" y="406"/>
                </a:cubicBezTo>
                <a:lnTo>
                  <a:pt x="68" y="406"/>
                </a:lnTo>
                <a:close/>
                <a:moveTo>
                  <a:pt x="193" y="406"/>
                </a:moveTo>
                <a:cubicBezTo>
                  <a:pt x="191" y="406"/>
                  <a:pt x="189" y="405"/>
                  <a:pt x="189" y="403"/>
                </a:cubicBezTo>
                <a:cubicBezTo>
                  <a:pt x="189" y="23"/>
                  <a:pt x="189" y="23"/>
                  <a:pt x="189" y="23"/>
                </a:cubicBezTo>
                <a:cubicBezTo>
                  <a:pt x="189" y="21"/>
                  <a:pt x="191" y="19"/>
                  <a:pt x="193" y="19"/>
                </a:cubicBezTo>
                <a:cubicBezTo>
                  <a:pt x="284" y="19"/>
                  <a:pt x="284" y="19"/>
                  <a:pt x="284" y="19"/>
                </a:cubicBezTo>
                <a:cubicBezTo>
                  <a:pt x="286" y="19"/>
                  <a:pt x="288" y="21"/>
                  <a:pt x="288" y="23"/>
                </a:cubicBezTo>
                <a:cubicBezTo>
                  <a:pt x="288" y="403"/>
                  <a:pt x="288" y="403"/>
                  <a:pt x="288" y="403"/>
                </a:cubicBezTo>
                <a:cubicBezTo>
                  <a:pt x="288" y="405"/>
                  <a:pt x="286" y="406"/>
                  <a:pt x="284" y="406"/>
                </a:cubicBezTo>
                <a:lnTo>
                  <a:pt x="193" y="406"/>
                </a:lnTo>
                <a:close/>
                <a:moveTo>
                  <a:pt x="363" y="406"/>
                </a:moveTo>
                <a:cubicBezTo>
                  <a:pt x="361" y="406"/>
                  <a:pt x="359" y="405"/>
                  <a:pt x="359" y="403"/>
                </a:cubicBezTo>
                <a:cubicBezTo>
                  <a:pt x="359" y="141"/>
                  <a:pt x="359" y="141"/>
                  <a:pt x="359" y="141"/>
                </a:cubicBezTo>
                <a:cubicBezTo>
                  <a:pt x="359" y="139"/>
                  <a:pt x="361" y="137"/>
                  <a:pt x="363" y="137"/>
                </a:cubicBezTo>
                <a:cubicBezTo>
                  <a:pt x="455" y="137"/>
                  <a:pt x="455" y="137"/>
                  <a:pt x="455" y="137"/>
                </a:cubicBezTo>
                <a:cubicBezTo>
                  <a:pt x="457" y="137"/>
                  <a:pt x="458" y="139"/>
                  <a:pt x="458" y="141"/>
                </a:cubicBezTo>
                <a:cubicBezTo>
                  <a:pt x="458" y="403"/>
                  <a:pt x="458" y="403"/>
                  <a:pt x="458" y="403"/>
                </a:cubicBezTo>
                <a:cubicBezTo>
                  <a:pt x="458" y="405"/>
                  <a:pt x="457" y="406"/>
                  <a:pt x="455" y="406"/>
                </a:cubicBezTo>
                <a:lnTo>
                  <a:pt x="363" y="40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181;p4">
            <a:extLst>
              <a:ext uri="{FF2B5EF4-FFF2-40B4-BE49-F238E27FC236}">
                <a16:creationId xmlns:a16="http://schemas.microsoft.com/office/drawing/2014/main" id="{3E2B7433-1069-34E4-F845-81E6CE2D4C3A}"/>
              </a:ext>
            </a:extLst>
          </p:cNvPr>
          <p:cNvSpPr/>
          <p:nvPr/>
        </p:nvSpPr>
        <p:spPr>
          <a:xfrm>
            <a:off x="11188575" y="4032503"/>
            <a:ext cx="382041" cy="382041"/>
          </a:xfrm>
          <a:custGeom>
            <a:avLst/>
            <a:gdLst/>
            <a:ahLst/>
            <a:cxnLst/>
            <a:rect l="l" t="t" r="r" b="b"/>
            <a:pathLst>
              <a:path w="353" h="353" extrusionOk="0">
                <a:moveTo>
                  <a:pt x="176" y="221"/>
                </a:moveTo>
                <a:cubicBezTo>
                  <a:pt x="102" y="147"/>
                  <a:pt x="102" y="147"/>
                  <a:pt x="102" y="147"/>
                </a:cubicBezTo>
                <a:cubicBezTo>
                  <a:pt x="100" y="146"/>
                  <a:pt x="98" y="145"/>
                  <a:pt x="96" y="145"/>
                </a:cubicBezTo>
                <a:cubicBezTo>
                  <a:pt x="91" y="145"/>
                  <a:pt x="88" y="148"/>
                  <a:pt x="88" y="153"/>
                </a:cubicBezTo>
                <a:cubicBezTo>
                  <a:pt x="88" y="155"/>
                  <a:pt x="89" y="157"/>
                  <a:pt x="90" y="158"/>
                </a:cubicBezTo>
                <a:cubicBezTo>
                  <a:pt x="170" y="239"/>
                  <a:pt x="170" y="239"/>
                  <a:pt x="170" y="239"/>
                </a:cubicBezTo>
                <a:cubicBezTo>
                  <a:pt x="172" y="240"/>
                  <a:pt x="174" y="241"/>
                  <a:pt x="176" y="241"/>
                </a:cubicBezTo>
                <a:cubicBezTo>
                  <a:pt x="178" y="241"/>
                  <a:pt x="180" y="240"/>
                  <a:pt x="182" y="238"/>
                </a:cubicBezTo>
                <a:cubicBezTo>
                  <a:pt x="182" y="238"/>
                  <a:pt x="182" y="238"/>
                  <a:pt x="182" y="238"/>
                </a:cubicBezTo>
                <a:cubicBezTo>
                  <a:pt x="316" y="98"/>
                  <a:pt x="316" y="98"/>
                  <a:pt x="316" y="98"/>
                </a:cubicBezTo>
                <a:cubicBezTo>
                  <a:pt x="316" y="98"/>
                  <a:pt x="316" y="98"/>
                  <a:pt x="316" y="98"/>
                </a:cubicBezTo>
                <a:cubicBezTo>
                  <a:pt x="328" y="86"/>
                  <a:pt x="328" y="86"/>
                  <a:pt x="328" y="86"/>
                </a:cubicBezTo>
                <a:cubicBezTo>
                  <a:pt x="328" y="86"/>
                  <a:pt x="328" y="86"/>
                  <a:pt x="327" y="86"/>
                </a:cubicBezTo>
                <a:cubicBezTo>
                  <a:pt x="351" y="62"/>
                  <a:pt x="351" y="62"/>
                  <a:pt x="351" y="62"/>
                </a:cubicBezTo>
                <a:cubicBezTo>
                  <a:pt x="351" y="62"/>
                  <a:pt x="351" y="62"/>
                  <a:pt x="351" y="62"/>
                </a:cubicBezTo>
                <a:cubicBezTo>
                  <a:pt x="352" y="60"/>
                  <a:pt x="353" y="58"/>
                  <a:pt x="353" y="56"/>
                </a:cubicBezTo>
                <a:cubicBezTo>
                  <a:pt x="353" y="52"/>
                  <a:pt x="349" y="48"/>
                  <a:pt x="345" y="48"/>
                </a:cubicBezTo>
                <a:cubicBezTo>
                  <a:pt x="342" y="48"/>
                  <a:pt x="340" y="49"/>
                  <a:pt x="339" y="51"/>
                </a:cubicBezTo>
                <a:cubicBezTo>
                  <a:pt x="339" y="51"/>
                  <a:pt x="339" y="51"/>
                  <a:pt x="339" y="51"/>
                </a:cubicBezTo>
                <a:cubicBezTo>
                  <a:pt x="318" y="72"/>
                  <a:pt x="318" y="72"/>
                  <a:pt x="318" y="72"/>
                </a:cubicBezTo>
                <a:cubicBezTo>
                  <a:pt x="318" y="72"/>
                  <a:pt x="318" y="72"/>
                  <a:pt x="318" y="72"/>
                </a:cubicBezTo>
                <a:cubicBezTo>
                  <a:pt x="307" y="84"/>
                  <a:pt x="307" y="84"/>
                  <a:pt x="307" y="84"/>
                </a:cubicBezTo>
                <a:cubicBezTo>
                  <a:pt x="307" y="84"/>
                  <a:pt x="307" y="84"/>
                  <a:pt x="307" y="84"/>
                </a:cubicBezTo>
                <a:lnTo>
                  <a:pt x="176" y="221"/>
                </a:lnTo>
                <a:close/>
                <a:moveTo>
                  <a:pt x="339" y="109"/>
                </a:moveTo>
                <a:cubicBezTo>
                  <a:pt x="335" y="106"/>
                  <a:pt x="330" y="106"/>
                  <a:pt x="327" y="109"/>
                </a:cubicBezTo>
                <a:cubicBezTo>
                  <a:pt x="325" y="111"/>
                  <a:pt x="324" y="115"/>
                  <a:pt x="325" y="117"/>
                </a:cubicBezTo>
                <a:cubicBezTo>
                  <a:pt x="325" y="117"/>
                  <a:pt x="325" y="117"/>
                  <a:pt x="325" y="117"/>
                </a:cubicBezTo>
                <a:cubicBezTo>
                  <a:pt x="333" y="136"/>
                  <a:pt x="337" y="156"/>
                  <a:pt x="337" y="177"/>
                </a:cubicBezTo>
                <a:cubicBezTo>
                  <a:pt x="337" y="265"/>
                  <a:pt x="265" y="337"/>
                  <a:pt x="176" y="337"/>
                </a:cubicBezTo>
                <a:cubicBezTo>
                  <a:pt x="88" y="337"/>
                  <a:pt x="16" y="265"/>
                  <a:pt x="16" y="177"/>
                </a:cubicBezTo>
                <a:cubicBezTo>
                  <a:pt x="16" y="88"/>
                  <a:pt x="88" y="16"/>
                  <a:pt x="176" y="16"/>
                </a:cubicBezTo>
                <a:cubicBezTo>
                  <a:pt x="222" y="16"/>
                  <a:pt x="262" y="35"/>
                  <a:pt x="292" y="65"/>
                </a:cubicBezTo>
                <a:cubicBezTo>
                  <a:pt x="292" y="65"/>
                  <a:pt x="292" y="65"/>
                  <a:pt x="292" y="65"/>
                </a:cubicBezTo>
                <a:cubicBezTo>
                  <a:pt x="295" y="68"/>
                  <a:pt x="300" y="68"/>
                  <a:pt x="303" y="65"/>
                </a:cubicBezTo>
                <a:cubicBezTo>
                  <a:pt x="306" y="62"/>
                  <a:pt x="306" y="57"/>
                  <a:pt x="303" y="54"/>
                </a:cubicBezTo>
                <a:cubicBezTo>
                  <a:pt x="302" y="53"/>
                  <a:pt x="302" y="53"/>
                  <a:pt x="302" y="53"/>
                </a:cubicBezTo>
                <a:cubicBezTo>
                  <a:pt x="270" y="20"/>
                  <a:pt x="225" y="0"/>
                  <a:pt x="176" y="0"/>
                </a:cubicBezTo>
                <a:cubicBezTo>
                  <a:pt x="79" y="0"/>
                  <a:pt x="0" y="79"/>
                  <a:pt x="0" y="177"/>
                </a:cubicBezTo>
                <a:cubicBezTo>
                  <a:pt x="0" y="274"/>
                  <a:pt x="79" y="353"/>
                  <a:pt x="176" y="353"/>
                </a:cubicBezTo>
                <a:cubicBezTo>
                  <a:pt x="274" y="353"/>
                  <a:pt x="353" y="274"/>
                  <a:pt x="353" y="177"/>
                </a:cubicBezTo>
                <a:cubicBezTo>
                  <a:pt x="353" y="154"/>
                  <a:pt x="348" y="132"/>
                  <a:pt x="341" y="112"/>
                </a:cubicBezTo>
                <a:cubicBezTo>
                  <a:pt x="340" y="111"/>
                  <a:pt x="340" y="110"/>
                  <a:pt x="339" y="109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6980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30">
            <a:extLst>
              <a:ext uri="{FF2B5EF4-FFF2-40B4-BE49-F238E27FC236}">
                <a16:creationId xmlns:a16="http://schemas.microsoft.com/office/drawing/2014/main" id="{C9860F6C-E225-6015-E4B4-501AA9E5C842}"/>
              </a:ext>
            </a:extLst>
          </p:cNvPr>
          <p:cNvGrpSpPr/>
          <p:nvPr/>
        </p:nvGrpSpPr>
        <p:grpSpPr>
          <a:xfrm rot="10800000">
            <a:off x="7866634" y="4476550"/>
            <a:ext cx="1600430" cy="1600431"/>
            <a:chOff x="0" y="0"/>
            <a:chExt cx="812800" cy="812800"/>
          </a:xfrm>
        </p:grpSpPr>
        <p:sp>
          <p:nvSpPr>
            <p:cNvPr id="22" name="Freeform 31">
              <a:extLst>
                <a:ext uri="{FF2B5EF4-FFF2-40B4-BE49-F238E27FC236}">
                  <a16:creationId xmlns:a16="http://schemas.microsoft.com/office/drawing/2014/main" id="{B36F7DB5-D2AE-DFFB-5F91-152A5879064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991">
                <a:alpha val="0"/>
              </a:srgbClr>
            </a:solidFill>
            <a:ln w="38100" cap="sq">
              <a:solidFill>
                <a:srgbClr val="004991"/>
              </a:solidFill>
              <a:prstDash val="solid"/>
              <a:miter/>
            </a:ln>
          </p:spPr>
          <p:txBody>
            <a:bodyPr/>
            <a:lstStyle/>
            <a:p>
              <a:endParaRPr lang="es-CO" noProof="0" dirty="0"/>
            </a:p>
          </p:txBody>
        </p:sp>
        <p:sp>
          <p:nvSpPr>
            <p:cNvPr id="23" name="TextBox 32">
              <a:extLst>
                <a:ext uri="{FF2B5EF4-FFF2-40B4-BE49-F238E27FC236}">
                  <a16:creationId xmlns:a16="http://schemas.microsoft.com/office/drawing/2014/main" id="{51EE1140-CE06-F968-E3E1-DC08867B8B9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053"/>
                </a:lnSpc>
              </a:pPr>
              <a:endParaRPr lang="es-CO" sz="1200" noProof="0" dirty="0"/>
            </a:p>
          </p:txBody>
        </p:sp>
      </p:grpSp>
      <p:grpSp>
        <p:nvGrpSpPr>
          <p:cNvPr id="3" name="Group 6">
            <a:extLst>
              <a:ext uri="{FF2B5EF4-FFF2-40B4-BE49-F238E27FC236}">
                <a16:creationId xmlns:a16="http://schemas.microsoft.com/office/drawing/2014/main" id="{1A348D3B-6E17-133F-F571-7B33F7F0D311}"/>
              </a:ext>
            </a:extLst>
          </p:cNvPr>
          <p:cNvGrpSpPr/>
          <p:nvPr/>
        </p:nvGrpSpPr>
        <p:grpSpPr>
          <a:xfrm rot="10800000">
            <a:off x="7866634" y="1755831"/>
            <a:ext cx="1600430" cy="1600431"/>
            <a:chOff x="0" y="0"/>
            <a:chExt cx="812800" cy="812800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9A3A76B5-A162-F77F-CB08-8EE2119A862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08300"/>
              </a:solidFill>
              <a:prstDash val="solid"/>
              <a:miter/>
            </a:ln>
          </p:spPr>
          <p:txBody>
            <a:bodyPr/>
            <a:lstStyle/>
            <a:p>
              <a:endParaRPr lang="es-CO" noProof="0" dirty="0"/>
            </a:p>
          </p:txBody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EB0F6F46-BEC0-64E2-C667-42331881E3D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053"/>
                </a:lnSpc>
              </a:pPr>
              <a:endParaRPr lang="es-CO" sz="1200" noProof="0" dirty="0"/>
            </a:p>
          </p:txBody>
        </p:sp>
      </p:grpSp>
      <p:sp>
        <p:nvSpPr>
          <p:cNvPr id="26" name="Freeform 10">
            <a:extLst>
              <a:ext uri="{FF2B5EF4-FFF2-40B4-BE49-F238E27FC236}">
                <a16:creationId xmlns:a16="http://schemas.microsoft.com/office/drawing/2014/main" id="{982F3492-8965-742D-F1FB-DA5666A711F9}"/>
              </a:ext>
            </a:extLst>
          </p:cNvPr>
          <p:cNvSpPr/>
          <p:nvPr/>
        </p:nvSpPr>
        <p:spPr>
          <a:xfrm rot="10800000">
            <a:off x="8031121" y="1488595"/>
            <a:ext cx="1285902" cy="1686677"/>
          </a:xfrm>
          <a:custGeom>
            <a:avLst/>
            <a:gdLst/>
            <a:ahLst/>
            <a:cxnLst/>
            <a:rect l="l" t="t" r="r" b="b"/>
            <a:pathLst>
              <a:path w="660400" h="866226">
                <a:moveTo>
                  <a:pt x="220252" y="19070"/>
                </a:moveTo>
                <a:cubicBezTo>
                  <a:pt x="254000" y="7556"/>
                  <a:pt x="292600" y="0"/>
                  <a:pt x="330378" y="0"/>
                </a:cubicBezTo>
                <a:cubicBezTo>
                  <a:pt x="368157" y="0"/>
                  <a:pt x="404509" y="6476"/>
                  <a:pt x="438009" y="17990"/>
                </a:cubicBezTo>
                <a:cubicBezTo>
                  <a:pt x="438723" y="18350"/>
                  <a:pt x="439435" y="18350"/>
                  <a:pt x="440148" y="18710"/>
                </a:cubicBezTo>
                <a:cubicBezTo>
                  <a:pt x="565955" y="64765"/>
                  <a:pt x="658618" y="186379"/>
                  <a:pt x="660400" y="329689"/>
                </a:cubicBezTo>
                <a:lnTo>
                  <a:pt x="660400" y="866226"/>
                </a:lnTo>
                <a:lnTo>
                  <a:pt x="0" y="866226"/>
                </a:lnTo>
                <a:lnTo>
                  <a:pt x="0" y="330087"/>
                </a:lnTo>
                <a:cubicBezTo>
                  <a:pt x="1782" y="185660"/>
                  <a:pt x="93019" y="64045"/>
                  <a:pt x="220252" y="1907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18301"/>
            </a:solidFill>
          </a:ln>
        </p:spPr>
        <p:txBody>
          <a:bodyPr/>
          <a:lstStyle/>
          <a:p>
            <a:endParaRPr lang="es-CO" noProof="0" dirty="0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A41804F0-828E-6D32-60C2-735C4FB5E48D}"/>
              </a:ext>
            </a:extLst>
          </p:cNvPr>
          <p:cNvSpPr/>
          <p:nvPr/>
        </p:nvSpPr>
        <p:spPr>
          <a:xfrm rot="10800000">
            <a:off x="9837684" y="4476550"/>
            <a:ext cx="1600430" cy="1600431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9BC21B">
              <a:alpha val="0"/>
            </a:srgbClr>
          </a:solidFill>
          <a:ln w="38100" cap="sq">
            <a:solidFill>
              <a:srgbClr val="BCCF00"/>
            </a:solidFill>
            <a:prstDash val="solid"/>
            <a:miter/>
          </a:ln>
        </p:spPr>
        <p:txBody>
          <a:bodyPr/>
          <a:lstStyle/>
          <a:p>
            <a:endParaRPr lang="es-CO" noProof="0" dirty="0"/>
          </a:p>
        </p:txBody>
      </p:sp>
      <p:sp>
        <p:nvSpPr>
          <p:cNvPr id="596" name="Google Shape;59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</a:pPr>
            <a:fld id="{00000000-1234-1234-1234-123412341234}" type="slidenum">
              <a:rPr lang="es-CO"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1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Freeform 10">
            <a:extLst>
              <a:ext uri="{FF2B5EF4-FFF2-40B4-BE49-F238E27FC236}">
                <a16:creationId xmlns:a16="http://schemas.microsoft.com/office/drawing/2014/main" id="{5D2974B9-C119-B6E3-B476-5AD6BCFC22FF}"/>
              </a:ext>
            </a:extLst>
          </p:cNvPr>
          <p:cNvSpPr/>
          <p:nvPr/>
        </p:nvSpPr>
        <p:spPr>
          <a:xfrm rot="10800000">
            <a:off x="9988431" y="4217140"/>
            <a:ext cx="1285902" cy="1686677"/>
          </a:xfrm>
          <a:custGeom>
            <a:avLst/>
            <a:gdLst/>
            <a:ahLst/>
            <a:cxnLst/>
            <a:rect l="l" t="t" r="r" b="b"/>
            <a:pathLst>
              <a:path w="660400" h="866226">
                <a:moveTo>
                  <a:pt x="220252" y="19070"/>
                </a:moveTo>
                <a:cubicBezTo>
                  <a:pt x="254000" y="7556"/>
                  <a:pt x="292600" y="0"/>
                  <a:pt x="330378" y="0"/>
                </a:cubicBezTo>
                <a:cubicBezTo>
                  <a:pt x="368157" y="0"/>
                  <a:pt x="404509" y="6476"/>
                  <a:pt x="438009" y="17990"/>
                </a:cubicBezTo>
                <a:cubicBezTo>
                  <a:pt x="438723" y="18350"/>
                  <a:pt x="439435" y="18350"/>
                  <a:pt x="440148" y="18710"/>
                </a:cubicBezTo>
                <a:cubicBezTo>
                  <a:pt x="565955" y="64765"/>
                  <a:pt x="658618" y="186379"/>
                  <a:pt x="660400" y="329689"/>
                </a:cubicBezTo>
                <a:lnTo>
                  <a:pt x="660400" y="866226"/>
                </a:lnTo>
                <a:lnTo>
                  <a:pt x="0" y="866226"/>
                </a:lnTo>
                <a:lnTo>
                  <a:pt x="0" y="330087"/>
                </a:lnTo>
                <a:cubicBezTo>
                  <a:pt x="1782" y="185660"/>
                  <a:pt x="93019" y="64045"/>
                  <a:pt x="220252" y="1907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BCCF00"/>
            </a:solidFill>
          </a:ln>
        </p:spPr>
        <p:txBody>
          <a:bodyPr/>
          <a:lstStyle/>
          <a:p>
            <a:endParaRPr lang="es-CO" noProof="0" dirty="0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375EF87D-C3EB-194B-37BC-245A853EA903}"/>
              </a:ext>
            </a:extLst>
          </p:cNvPr>
          <p:cNvSpPr/>
          <p:nvPr/>
        </p:nvSpPr>
        <p:spPr>
          <a:xfrm rot="10800000">
            <a:off x="5906741" y="1725627"/>
            <a:ext cx="1600430" cy="1600431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9BC21B">
              <a:alpha val="0"/>
            </a:srgbClr>
          </a:solidFill>
          <a:ln w="38100" cap="sq">
            <a:solidFill>
              <a:srgbClr val="BCCF00"/>
            </a:solidFill>
            <a:prstDash val="solid"/>
            <a:miter/>
          </a:ln>
        </p:spPr>
        <p:txBody>
          <a:bodyPr/>
          <a:lstStyle/>
          <a:p>
            <a:endParaRPr lang="es-CO" noProof="0" dirty="0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44915EC7-41A6-7EEA-B989-20EDA2BA48C7}"/>
              </a:ext>
            </a:extLst>
          </p:cNvPr>
          <p:cNvSpPr/>
          <p:nvPr/>
        </p:nvSpPr>
        <p:spPr>
          <a:xfrm rot="10800000">
            <a:off x="6064006" y="1494412"/>
            <a:ext cx="1285902" cy="1686677"/>
          </a:xfrm>
          <a:custGeom>
            <a:avLst/>
            <a:gdLst/>
            <a:ahLst/>
            <a:cxnLst/>
            <a:rect l="l" t="t" r="r" b="b"/>
            <a:pathLst>
              <a:path w="660400" h="866226">
                <a:moveTo>
                  <a:pt x="220252" y="19070"/>
                </a:moveTo>
                <a:cubicBezTo>
                  <a:pt x="254000" y="7556"/>
                  <a:pt x="292600" y="0"/>
                  <a:pt x="330378" y="0"/>
                </a:cubicBezTo>
                <a:cubicBezTo>
                  <a:pt x="368157" y="0"/>
                  <a:pt x="404509" y="6476"/>
                  <a:pt x="438009" y="17990"/>
                </a:cubicBezTo>
                <a:cubicBezTo>
                  <a:pt x="438723" y="18350"/>
                  <a:pt x="439435" y="18350"/>
                  <a:pt x="440148" y="18710"/>
                </a:cubicBezTo>
                <a:cubicBezTo>
                  <a:pt x="565955" y="64765"/>
                  <a:pt x="658618" y="186379"/>
                  <a:pt x="660400" y="329689"/>
                </a:cubicBezTo>
                <a:lnTo>
                  <a:pt x="660400" y="866226"/>
                </a:lnTo>
                <a:lnTo>
                  <a:pt x="0" y="866226"/>
                </a:lnTo>
                <a:lnTo>
                  <a:pt x="0" y="330087"/>
                </a:lnTo>
                <a:cubicBezTo>
                  <a:pt x="1782" y="185660"/>
                  <a:pt x="93019" y="64045"/>
                  <a:pt x="220252" y="1907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BCCF00"/>
            </a:solidFill>
          </a:ln>
        </p:spPr>
        <p:txBody>
          <a:bodyPr/>
          <a:lstStyle/>
          <a:p>
            <a:endParaRPr lang="es-CO" noProof="0" dirty="0"/>
          </a:p>
        </p:txBody>
      </p:sp>
      <p:sp>
        <p:nvSpPr>
          <p:cNvPr id="7" name="Freeform 31">
            <a:extLst>
              <a:ext uri="{FF2B5EF4-FFF2-40B4-BE49-F238E27FC236}">
                <a16:creationId xmlns:a16="http://schemas.microsoft.com/office/drawing/2014/main" id="{161E0FBE-EBCE-B964-274B-5A873E83B542}"/>
              </a:ext>
            </a:extLst>
          </p:cNvPr>
          <p:cNvSpPr/>
          <p:nvPr/>
        </p:nvSpPr>
        <p:spPr>
          <a:xfrm rot="10800000">
            <a:off x="9826527" y="1748454"/>
            <a:ext cx="1600430" cy="1600431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04991">
              <a:alpha val="0"/>
            </a:srgbClr>
          </a:solidFill>
          <a:ln w="38100" cap="sq">
            <a:solidFill>
              <a:srgbClr val="004991"/>
            </a:solidFill>
            <a:prstDash val="solid"/>
            <a:miter/>
          </a:ln>
        </p:spPr>
        <p:txBody>
          <a:bodyPr/>
          <a:lstStyle/>
          <a:p>
            <a:endParaRPr lang="es-CO" noProof="0" dirty="0"/>
          </a:p>
        </p:txBody>
      </p:sp>
      <p:sp>
        <p:nvSpPr>
          <p:cNvPr id="8" name="Freeform 34">
            <a:extLst>
              <a:ext uri="{FF2B5EF4-FFF2-40B4-BE49-F238E27FC236}">
                <a16:creationId xmlns:a16="http://schemas.microsoft.com/office/drawing/2014/main" id="{BA3E1D26-6C80-5657-CD8A-B4B11AE0E327}"/>
              </a:ext>
            </a:extLst>
          </p:cNvPr>
          <p:cNvSpPr/>
          <p:nvPr/>
        </p:nvSpPr>
        <p:spPr>
          <a:xfrm rot="10800000">
            <a:off x="9983791" y="1492647"/>
            <a:ext cx="1285902" cy="1686677"/>
          </a:xfrm>
          <a:custGeom>
            <a:avLst/>
            <a:gdLst/>
            <a:ahLst/>
            <a:cxnLst/>
            <a:rect l="l" t="t" r="r" b="b"/>
            <a:pathLst>
              <a:path w="660400" h="866226">
                <a:moveTo>
                  <a:pt x="220252" y="19070"/>
                </a:moveTo>
                <a:cubicBezTo>
                  <a:pt x="254000" y="7556"/>
                  <a:pt x="292600" y="0"/>
                  <a:pt x="330378" y="0"/>
                </a:cubicBezTo>
                <a:cubicBezTo>
                  <a:pt x="368157" y="0"/>
                  <a:pt x="404509" y="6476"/>
                  <a:pt x="438009" y="17990"/>
                </a:cubicBezTo>
                <a:cubicBezTo>
                  <a:pt x="438723" y="18350"/>
                  <a:pt x="439435" y="18350"/>
                  <a:pt x="440148" y="18710"/>
                </a:cubicBezTo>
                <a:cubicBezTo>
                  <a:pt x="565955" y="64765"/>
                  <a:pt x="658618" y="186379"/>
                  <a:pt x="660400" y="329689"/>
                </a:cubicBezTo>
                <a:lnTo>
                  <a:pt x="660400" y="866226"/>
                </a:lnTo>
                <a:lnTo>
                  <a:pt x="0" y="866226"/>
                </a:lnTo>
                <a:lnTo>
                  <a:pt x="0" y="330087"/>
                </a:lnTo>
                <a:cubicBezTo>
                  <a:pt x="1782" y="185660"/>
                  <a:pt x="93019" y="64045"/>
                  <a:pt x="220252" y="1907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4991"/>
            </a:solidFill>
          </a:ln>
        </p:spPr>
        <p:txBody>
          <a:bodyPr/>
          <a:lstStyle/>
          <a:p>
            <a:endParaRPr lang="es-CO" noProof="0" dirty="0"/>
          </a:p>
        </p:txBody>
      </p:sp>
      <p:pic>
        <p:nvPicPr>
          <p:cNvPr id="9" name="Gráfico 8" descr="Cinta contorno">
            <a:extLst>
              <a:ext uri="{FF2B5EF4-FFF2-40B4-BE49-F238E27FC236}">
                <a16:creationId xmlns:a16="http://schemas.microsoft.com/office/drawing/2014/main" id="{78D9EF05-921D-21CC-F963-6C396E0C8D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09003" y="2033382"/>
            <a:ext cx="799256" cy="799256"/>
          </a:xfrm>
          <a:prstGeom prst="rect">
            <a:avLst/>
          </a:prstGeom>
        </p:spPr>
      </p:pic>
      <p:sp>
        <p:nvSpPr>
          <p:cNvPr id="10" name="Freeform 4">
            <a:extLst>
              <a:ext uri="{FF2B5EF4-FFF2-40B4-BE49-F238E27FC236}">
                <a16:creationId xmlns:a16="http://schemas.microsoft.com/office/drawing/2014/main" id="{026533F7-A107-E1D8-85B3-586B23A0623F}"/>
              </a:ext>
            </a:extLst>
          </p:cNvPr>
          <p:cNvSpPr/>
          <p:nvPr/>
        </p:nvSpPr>
        <p:spPr>
          <a:xfrm rot="10800000">
            <a:off x="5906741" y="4448355"/>
            <a:ext cx="1600430" cy="1600431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9BC21B">
              <a:alpha val="0"/>
            </a:srgbClr>
          </a:solidFill>
          <a:ln w="38100" cap="sq">
            <a:solidFill>
              <a:srgbClr val="F18301"/>
            </a:solidFill>
            <a:prstDash val="solid"/>
            <a:miter/>
          </a:ln>
        </p:spPr>
        <p:txBody>
          <a:bodyPr/>
          <a:lstStyle/>
          <a:p>
            <a:endParaRPr lang="es-CO" noProof="0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BC9A9C1-6D73-3BE6-917E-4D9A8921B127}"/>
              </a:ext>
            </a:extLst>
          </p:cNvPr>
          <p:cNvSpPr/>
          <p:nvPr/>
        </p:nvSpPr>
        <p:spPr>
          <a:xfrm rot="10800000">
            <a:off x="6064006" y="4217140"/>
            <a:ext cx="1285902" cy="1686677"/>
          </a:xfrm>
          <a:custGeom>
            <a:avLst/>
            <a:gdLst/>
            <a:ahLst/>
            <a:cxnLst/>
            <a:rect l="l" t="t" r="r" b="b"/>
            <a:pathLst>
              <a:path w="660400" h="866226">
                <a:moveTo>
                  <a:pt x="220252" y="19070"/>
                </a:moveTo>
                <a:cubicBezTo>
                  <a:pt x="254000" y="7556"/>
                  <a:pt x="292600" y="0"/>
                  <a:pt x="330378" y="0"/>
                </a:cubicBezTo>
                <a:cubicBezTo>
                  <a:pt x="368157" y="0"/>
                  <a:pt x="404509" y="6476"/>
                  <a:pt x="438009" y="17990"/>
                </a:cubicBezTo>
                <a:cubicBezTo>
                  <a:pt x="438723" y="18350"/>
                  <a:pt x="439435" y="18350"/>
                  <a:pt x="440148" y="18710"/>
                </a:cubicBezTo>
                <a:cubicBezTo>
                  <a:pt x="565955" y="64765"/>
                  <a:pt x="658618" y="186379"/>
                  <a:pt x="660400" y="329689"/>
                </a:cubicBezTo>
                <a:lnTo>
                  <a:pt x="660400" y="866226"/>
                </a:lnTo>
                <a:lnTo>
                  <a:pt x="0" y="866226"/>
                </a:lnTo>
                <a:lnTo>
                  <a:pt x="0" y="330087"/>
                </a:lnTo>
                <a:cubicBezTo>
                  <a:pt x="1782" y="185660"/>
                  <a:pt x="93019" y="64045"/>
                  <a:pt x="220252" y="1907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18301"/>
            </a:solidFill>
          </a:ln>
        </p:spPr>
        <p:txBody>
          <a:bodyPr/>
          <a:lstStyle/>
          <a:p>
            <a:endParaRPr lang="es-CO" noProof="0" dirty="0"/>
          </a:p>
        </p:txBody>
      </p:sp>
      <p:grpSp>
        <p:nvGrpSpPr>
          <p:cNvPr id="13" name="Group 33">
            <a:extLst>
              <a:ext uri="{FF2B5EF4-FFF2-40B4-BE49-F238E27FC236}">
                <a16:creationId xmlns:a16="http://schemas.microsoft.com/office/drawing/2014/main" id="{955CB672-208A-89AA-9C9E-7F549BCA3456}"/>
              </a:ext>
            </a:extLst>
          </p:cNvPr>
          <p:cNvGrpSpPr/>
          <p:nvPr/>
        </p:nvGrpSpPr>
        <p:grpSpPr>
          <a:xfrm rot="10800000">
            <a:off x="8026218" y="4217141"/>
            <a:ext cx="1285902" cy="1686677"/>
            <a:chOff x="0" y="0"/>
            <a:chExt cx="660400" cy="866226"/>
          </a:xfrm>
        </p:grpSpPr>
        <p:sp>
          <p:nvSpPr>
            <p:cNvPr id="14" name="Freeform 34">
              <a:extLst>
                <a:ext uri="{FF2B5EF4-FFF2-40B4-BE49-F238E27FC236}">
                  <a16:creationId xmlns:a16="http://schemas.microsoft.com/office/drawing/2014/main" id="{B1C88441-A0C2-76A0-3678-D140961925D9}"/>
                </a:ext>
              </a:extLst>
            </p:cNvPr>
            <p:cNvSpPr/>
            <p:nvPr/>
          </p:nvSpPr>
          <p:spPr>
            <a:xfrm>
              <a:off x="0" y="0"/>
              <a:ext cx="660400" cy="866226"/>
            </a:xfrm>
            <a:custGeom>
              <a:avLst/>
              <a:gdLst/>
              <a:ahLst/>
              <a:cxnLst/>
              <a:rect l="l" t="t" r="r" b="b"/>
              <a:pathLst>
                <a:path w="660400" h="866226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9689"/>
                  </a:cubicBezTo>
                  <a:lnTo>
                    <a:pt x="660400" y="866226"/>
                  </a:lnTo>
                  <a:lnTo>
                    <a:pt x="0" y="866226"/>
                  </a:lnTo>
                  <a:lnTo>
                    <a:pt x="0" y="330087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4991"/>
              </a:solidFill>
            </a:ln>
          </p:spPr>
          <p:txBody>
            <a:bodyPr/>
            <a:lstStyle/>
            <a:p>
              <a:endParaRPr lang="es-CO" noProof="0" dirty="0"/>
            </a:p>
          </p:txBody>
        </p:sp>
        <p:sp>
          <p:nvSpPr>
            <p:cNvPr id="15" name="TextBox 35">
              <a:extLst>
                <a:ext uri="{FF2B5EF4-FFF2-40B4-BE49-F238E27FC236}">
                  <a16:creationId xmlns:a16="http://schemas.microsoft.com/office/drawing/2014/main" id="{E08BB162-EC81-1C5F-2470-8D4DA025B4DF}"/>
                </a:ext>
              </a:extLst>
            </p:cNvPr>
            <p:cNvSpPr txBox="1"/>
            <p:nvPr/>
          </p:nvSpPr>
          <p:spPr>
            <a:xfrm>
              <a:off x="0" y="88900"/>
              <a:ext cx="660400" cy="77732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053"/>
                </a:lnSpc>
              </a:pPr>
              <a:endParaRPr lang="es-CO" sz="1200" noProof="0" dirty="0"/>
            </a:p>
          </p:txBody>
        </p:sp>
      </p:grpSp>
      <p:pic>
        <p:nvPicPr>
          <p:cNvPr id="16" name="Gráfico 15" descr="Edificio">
            <a:extLst>
              <a:ext uri="{FF2B5EF4-FFF2-40B4-BE49-F238E27FC236}">
                <a16:creationId xmlns:a16="http://schemas.microsoft.com/office/drawing/2014/main" id="{6D96AEAA-BDF7-58B6-0511-9430697054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35562" y="2107758"/>
            <a:ext cx="838611" cy="838611"/>
          </a:xfrm>
          <a:prstGeom prst="rect">
            <a:avLst/>
          </a:prstGeom>
        </p:spPr>
      </p:pic>
      <p:pic>
        <p:nvPicPr>
          <p:cNvPr id="17" name="Gráfico 16" descr="Apretón de manos">
            <a:extLst>
              <a:ext uri="{FF2B5EF4-FFF2-40B4-BE49-F238E27FC236}">
                <a16:creationId xmlns:a16="http://schemas.microsoft.com/office/drawing/2014/main" id="{0EE0218F-6D96-4F20-B4F5-9F1A5EDD1F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42337" y="2107758"/>
            <a:ext cx="778255" cy="778255"/>
          </a:xfrm>
          <a:prstGeom prst="rect">
            <a:avLst/>
          </a:prstGeom>
        </p:spPr>
      </p:pic>
      <p:pic>
        <p:nvPicPr>
          <p:cNvPr id="18" name="Gráfico 17" descr="Corazón con pulso">
            <a:extLst>
              <a:ext uri="{FF2B5EF4-FFF2-40B4-BE49-F238E27FC236}">
                <a16:creationId xmlns:a16="http://schemas.microsoft.com/office/drawing/2014/main" id="{72A911BD-AC93-4573-10C9-1298BDAB95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89697" y="4911029"/>
            <a:ext cx="731474" cy="731474"/>
          </a:xfrm>
          <a:prstGeom prst="rect">
            <a:avLst/>
          </a:prstGeom>
        </p:spPr>
      </p:pic>
      <p:pic>
        <p:nvPicPr>
          <p:cNvPr id="20" name="Gráfico 19" descr="Banco">
            <a:extLst>
              <a:ext uri="{FF2B5EF4-FFF2-40B4-BE49-F238E27FC236}">
                <a16:creationId xmlns:a16="http://schemas.microsoft.com/office/drawing/2014/main" id="{3ABA501B-8DF7-A31B-95BF-30B676F79BE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242337" y="4782434"/>
            <a:ext cx="769425" cy="769425"/>
          </a:xfrm>
          <a:prstGeom prst="rect">
            <a:avLst/>
          </a:prstGeom>
        </p:spPr>
      </p:pic>
      <p:pic>
        <p:nvPicPr>
          <p:cNvPr id="24" name="Gráfico 23" descr="Matraz">
            <a:extLst>
              <a:ext uri="{FF2B5EF4-FFF2-40B4-BE49-F238E27FC236}">
                <a16:creationId xmlns:a16="http://schemas.microsoft.com/office/drawing/2014/main" id="{A10843BA-0E2F-4FEF-6179-1496D587853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307617" y="4680341"/>
            <a:ext cx="791259" cy="791259"/>
          </a:xfrm>
          <a:prstGeom prst="rect">
            <a:avLst/>
          </a:prstGeom>
        </p:spPr>
      </p:pic>
      <p:sp>
        <p:nvSpPr>
          <p:cNvPr id="706" name="Rectangle: Rounded Corners 40">
            <a:extLst>
              <a:ext uri="{FF2B5EF4-FFF2-40B4-BE49-F238E27FC236}">
                <a16:creationId xmlns:a16="http://schemas.microsoft.com/office/drawing/2014/main" id="{86F472B5-3A05-81AB-F164-6A3C5C4C73B2}"/>
              </a:ext>
            </a:extLst>
          </p:cNvPr>
          <p:cNvSpPr/>
          <p:nvPr/>
        </p:nvSpPr>
        <p:spPr>
          <a:xfrm>
            <a:off x="1583601" y="1135298"/>
            <a:ext cx="1817770" cy="412750"/>
          </a:xfrm>
          <a:prstGeom prst="roundRect">
            <a:avLst>
              <a:gd name="adj" fmla="val 50000"/>
            </a:avLst>
          </a:prstGeom>
          <a:solidFill>
            <a:srgbClr val="084794"/>
          </a:solidFill>
          <a:ln w="12700" cap="flat" cmpd="sng" algn="ctr">
            <a:noFill/>
            <a:prstDash val="solid"/>
            <a:miter lim="800000"/>
          </a:ln>
          <a:effectLst>
            <a:outerShdw blurRad="381000" dist="1905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7" name="Oval 2">
            <a:extLst>
              <a:ext uri="{FF2B5EF4-FFF2-40B4-BE49-F238E27FC236}">
                <a16:creationId xmlns:a16="http://schemas.microsoft.com/office/drawing/2014/main" id="{3761ADE4-38F1-EDA2-32C4-84FD6ED55E4C}"/>
              </a:ext>
            </a:extLst>
          </p:cNvPr>
          <p:cNvSpPr/>
          <p:nvPr/>
        </p:nvSpPr>
        <p:spPr>
          <a:xfrm>
            <a:off x="522196" y="978816"/>
            <a:ext cx="725714" cy="725714"/>
          </a:xfrm>
          <a:prstGeom prst="ellipse">
            <a:avLst/>
          </a:prstGeom>
          <a:solidFill>
            <a:srgbClr val="BCCF00"/>
          </a:solidFill>
          <a:ln w="12700" cap="flat" cmpd="sng" algn="ctr">
            <a:noFill/>
            <a:prstDash val="solid"/>
            <a:miter lim="800000"/>
          </a:ln>
          <a:effectLst>
            <a:outerShdw blurRad="381000" dist="1905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8" name="Oval 10">
            <a:extLst>
              <a:ext uri="{FF2B5EF4-FFF2-40B4-BE49-F238E27FC236}">
                <a16:creationId xmlns:a16="http://schemas.microsoft.com/office/drawing/2014/main" id="{3A1224DC-025D-F9BF-18B7-D2642D598D2D}"/>
              </a:ext>
            </a:extLst>
          </p:cNvPr>
          <p:cNvSpPr/>
          <p:nvPr/>
        </p:nvSpPr>
        <p:spPr>
          <a:xfrm>
            <a:off x="604632" y="3059253"/>
            <a:ext cx="456500" cy="456500"/>
          </a:xfrm>
          <a:prstGeom prst="ellipse">
            <a:avLst/>
          </a:prstGeom>
          <a:solidFill>
            <a:srgbClr val="F18301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9" name="TextBox 11">
            <a:extLst>
              <a:ext uri="{FF2B5EF4-FFF2-40B4-BE49-F238E27FC236}">
                <a16:creationId xmlns:a16="http://schemas.microsoft.com/office/drawing/2014/main" id="{56AC1440-F789-9E47-84EE-97C48E588F6B}"/>
              </a:ext>
            </a:extLst>
          </p:cNvPr>
          <p:cNvSpPr txBox="1"/>
          <p:nvPr/>
        </p:nvSpPr>
        <p:spPr>
          <a:xfrm>
            <a:off x="483864" y="3149004"/>
            <a:ext cx="698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1200" kern="1200" dirty="0">
                <a:solidFill>
                  <a:srgbClr val="E7E6E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  <a:endParaRPr lang="en-ID" sz="1200" kern="1200" dirty="0">
              <a:solidFill>
                <a:srgbClr val="E7E6E6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0" name="Oval 17">
            <a:extLst>
              <a:ext uri="{FF2B5EF4-FFF2-40B4-BE49-F238E27FC236}">
                <a16:creationId xmlns:a16="http://schemas.microsoft.com/office/drawing/2014/main" id="{9216347C-CB35-D1D4-7D50-C5220B2F1898}"/>
              </a:ext>
            </a:extLst>
          </p:cNvPr>
          <p:cNvSpPr/>
          <p:nvPr/>
        </p:nvSpPr>
        <p:spPr>
          <a:xfrm>
            <a:off x="1820122" y="3072324"/>
            <a:ext cx="456500" cy="456500"/>
          </a:xfrm>
          <a:prstGeom prst="ellipse">
            <a:avLst/>
          </a:prstGeom>
          <a:solidFill>
            <a:srgbClr val="BCCF00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1" name="TextBox 18">
            <a:extLst>
              <a:ext uri="{FF2B5EF4-FFF2-40B4-BE49-F238E27FC236}">
                <a16:creationId xmlns:a16="http://schemas.microsoft.com/office/drawing/2014/main" id="{F1C7D526-BBCE-D1CB-1432-0B9D1E4F9BA9}"/>
              </a:ext>
            </a:extLst>
          </p:cNvPr>
          <p:cNvSpPr txBox="1"/>
          <p:nvPr/>
        </p:nvSpPr>
        <p:spPr>
          <a:xfrm>
            <a:off x="1699354" y="3162075"/>
            <a:ext cx="698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1200" kern="1200" dirty="0">
                <a:solidFill>
                  <a:srgbClr val="E7E6E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  <a:endParaRPr lang="en-ID" sz="1200" kern="1200" dirty="0">
              <a:solidFill>
                <a:srgbClr val="E7E6E6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2" name="Oval 32">
            <a:extLst>
              <a:ext uri="{FF2B5EF4-FFF2-40B4-BE49-F238E27FC236}">
                <a16:creationId xmlns:a16="http://schemas.microsoft.com/office/drawing/2014/main" id="{99FFD63F-33E1-7FF3-9247-FAE0BE815CEB}"/>
              </a:ext>
            </a:extLst>
          </p:cNvPr>
          <p:cNvSpPr/>
          <p:nvPr/>
        </p:nvSpPr>
        <p:spPr>
          <a:xfrm>
            <a:off x="1212377" y="3072324"/>
            <a:ext cx="456500" cy="456500"/>
          </a:xfrm>
          <a:prstGeom prst="ellipse">
            <a:avLst/>
          </a:prstGeom>
          <a:solidFill>
            <a:srgbClr val="004991"/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3" name="TextBox 33">
            <a:extLst>
              <a:ext uri="{FF2B5EF4-FFF2-40B4-BE49-F238E27FC236}">
                <a16:creationId xmlns:a16="http://schemas.microsoft.com/office/drawing/2014/main" id="{DB9AB18F-CA85-ED10-1C76-EECD8C80BBAE}"/>
              </a:ext>
            </a:extLst>
          </p:cNvPr>
          <p:cNvSpPr txBox="1"/>
          <p:nvPr/>
        </p:nvSpPr>
        <p:spPr>
          <a:xfrm>
            <a:off x="1091609" y="3162075"/>
            <a:ext cx="698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1200" kern="1200" dirty="0">
                <a:solidFill>
                  <a:srgbClr val="E7E6E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  <a:endParaRPr lang="en-ID" sz="1200" kern="1200" dirty="0">
              <a:solidFill>
                <a:srgbClr val="E7E6E6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4" name="Rectangle: Rounded Corners 2">
            <a:extLst>
              <a:ext uri="{FF2B5EF4-FFF2-40B4-BE49-F238E27FC236}">
                <a16:creationId xmlns:a16="http://schemas.microsoft.com/office/drawing/2014/main" id="{1DC4996C-1BD9-2993-3ABB-8E28826C5A14}"/>
              </a:ext>
            </a:extLst>
          </p:cNvPr>
          <p:cNvSpPr/>
          <p:nvPr/>
        </p:nvSpPr>
        <p:spPr>
          <a:xfrm>
            <a:off x="4867203" y="933460"/>
            <a:ext cx="232950" cy="4062617"/>
          </a:xfrm>
          <a:prstGeom prst="roundRect">
            <a:avLst>
              <a:gd name="adj" fmla="val 50000"/>
            </a:avLst>
          </a:prstGeom>
          <a:solidFill>
            <a:srgbClr val="E7E6E6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5" name="Oval 5">
            <a:extLst>
              <a:ext uri="{FF2B5EF4-FFF2-40B4-BE49-F238E27FC236}">
                <a16:creationId xmlns:a16="http://schemas.microsoft.com/office/drawing/2014/main" id="{3EF2EF03-19ED-8F9A-CD4D-ABD3776F1D0B}"/>
              </a:ext>
            </a:extLst>
          </p:cNvPr>
          <p:cNvSpPr/>
          <p:nvPr/>
        </p:nvSpPr>
        <p:spPr>
          <a:xfrm>
            <a:off x="4770026" y="1358168"/>
            <a:ext cx="427304" cy="427302"/>
          </a:xfrm>
          <a:prstGeom prst="ellipse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>
            <a:outerShdw blurRad="381000" dist="1905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6" name="Oval 7">
            <a:extLst>
              <a:ext uri="{FF2B5EF4-FFF2-40B4-BE49-F238E27FC236}">
                <a16:creationId xmlns:a16="http://schemas.microsoft.com/office/drawing/2014/main" id="{ECF125CC-E812-4941-4484-A0546AE866F9}"/>
              </a:ext>
            </a:extLst>
          </p:cNvPr>
          <p:cNvSpPr/>
          <p:nvPr/>
        </p:nvSpPr>
        <p:spPr>
          <a:xfrm>
            <a:off x="4867203" y="1455344"/>
            <a:ext cx="232950" cy="232950"/>
          </a:xfrm>
          <a:prstGeom prst="ellipse">
            <a:avLst/>
          </a:prstGeom>
          <a:solidFill>
            <a:srgbClr val="00499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7" name="Oval 40">
            <a:extLst>
              <a:ext uri="{FF2B5EF4-FFF2-40B4-BE49-F238E27FC236}">
                <a16:creationId xmlns:a16="http://schemas.microsoft.com/office/drawing/2014/main" id="{B106B30E-2104-EE23-746A-6319AE5438FA}"/>
              </a:ext>
            </a:extLst>
          </p:cNvPr>
          <p:cNvSpPr/>
          <p:nvPr/>
        </p:nvSpPr>
        <p:spPr>
          <a:xfrm>
            <a:off x="4770026" y="2741079"/>
            <a:ext cx="427304" cy="427302"/>
          </a:xfrm>
          <a:prstGeom prst="ellipse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>
            <a:outerShdw blurRad="381000" dist="1905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8" name="Oval 41">
            <a:extLst>
              <a:ext uri="{FF2B5EF4-FFF2-40B4-BE49-F238E27FC236}">
                <a16:creationId xmlns:a16="http://schemas.microsoft.com/office/drawing/2014/main" id="{629E894D-C370-8323-E881-3B4ABE4C02A0}"/>
              </a:ext>
            </a:extLst>
          </p:cNvPr>
          <p:cNvSpPr/>
          <p:nvPr/>
        </p:nvSpPr>
        <p:spPr>
          <a:xfrm>
            <a:off x="4867203" y="2838255"/>
            <a:ext cx="232950" cy="232950"/>
          </a:xfrm>
          <a:prstGeom prst="ellipse">
            <a:avLst/>
          </a:prstGeom>
          <a:solidFill>
            <a:srgbClr val="BCCF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9" name="Oval 47">
            <a:extLst>
              <a:ext uri="{FF2B5EF4-FFF2-40B4-BE49-F238E27FC236}">
                <a16:creationId xmlns:a16="http://schemas.microsoft.com/office/drawing/2014/main" id="{42A52F41-32AB-E8E5-6A8A-22A51A49395F}"/>
              </a:ext>
            </a:extLst>
          </p:cNvPr>
          <p:cNvSpPr/>
          <p:nvPr/>
        </p:nvSpPr>
        <p:spPr>
          <a:xfrm>
            <a:off x="4770026" y="4123990"/>
            <a:ext cx="427304" cy="427302"/>
          </a:xfrm>
          <a:prstGeom prst="ellipse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>
            <a:outerShdw blurRad="381000" dist="1905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0" name="Oval 41">
            <a:extLst>
              <a:ext uri="{FF2B5EF4-FFF2-40B4-BE49-F238E27FC236}">
                <a16:creationId xmlns:a16="http://schemas.microsoft.com/office/drawing/2014/main" id="{AA5E9436-7F78-F6CB-E869-3F724B693940}"/>
              </a:ext>
            </a:extLst>
          </p:cNvPr>
          <p:cNvSpPr/>
          <p:nvPr/>
        </p:nvSpPr>
        <p:spPr>
          <a:xfrm>
            <a:off x="4867203" y="4221166"/>
            <a:ext cx="232950" cy="232950"/>
          </a:xfrm>
          <a:prstGeom prst="ellipse">
            <a:avLst/>
          </a:prstGeom>
          <a:solidFill>
            <a:srgbClr val="F183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21" name="Chart 56">
            <a:extLst>
              <a:ext uri="{FF2B5EF4-FFF2-40B4-BE49-F238E27FC236}">
                <a16:creationId xmlns:a16="http://schemas.microsoft.com/office/drawing/2014/main" id="{9F51C544-3B99-5BFD-0C82-54EBB01699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1125505"/>
              </p:ext>
            </p:extLst>
          </p:nvPr>
        </p:nvGraphicFramePr>
        <p:xfrm>
          <a:off x="36543" y="1959145"/>
          <a:ext cx="1792166" cy="972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722" name="Oval 47">
            <a:extLst>
              <a:ext uri="{FF2B5EF4-FFF2-40B4-BE49-F238E27FC236}">
                <a16:creationId xmlns:a16="http://schemas.microsoft.com/office/drawing/2014/main" id="{BB881F76-0D14-C81F-9752-51527A102E19}"/>
              </a:ext>
            </a:extLst>
          </p:cNvPr>
          <p:cNvSpPr/>
          <p:nvPr/>
        </p:nvSpPr>
        <p:spPr>
          <a:xfrm>
            <a:off x="730016" y="2247971"/>
            <a:ext cx="405221" cy="405221"/>
          </a:xfrm>
          <a:prstGeom prst="ellipse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>
            <a:outerShdw blurRad="508000" dist="254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3" name="TextBox 48">
            <a:extLst>
              <a:ext uri="{FF2B5EF4-FFF2-40B4-BE49-F238E27FC236}">
                <a16:creationId xmlns:a16="http://schemas.microsoft.com/office/drawing/2014/main" id="{062F7998-80BC-44CC-5ADF-C3C75EC0A8B0}"/>
              </a:ext>
            </a:extLst>
          </p:cNvPr>
          <p:cNvSpPr txBox="1"/>
          <p:nvPr/>
        </p:nvSpPr>
        <p:spPr>
          <a:xfrm>
            <a:off x="611924" y="2324259"/>
            <a:ext cx="641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1200" b="1" kern="1200" dirty="0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rPr>
              <a:t>30%</a:t>
            </a:r>
          </a:p>
        </p:txBody>
      </p:sp>
      <p:graphicFrame>
        <p:nvGraphicFramePr>
          <p:cNvPr id="724" name="Chart 56">
            <a:extLst>
              <a:ext uri="{FF2B5EF4-FFF2-40B4-BE49-F238E27FC236}">
                <a16:creationId xmlns:a16="http://schemas.microsoft.com/office/drawing/2014/main" id="{9F6DE572-1417-62F3-867F-A1BE702BE5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390853"/>
              </p:ext>
            </p:extLst>
          </p:nvPr>
        </p:nvGraphicFramePr>
        <p:xfrm>
          <a:off x="1065707" y="1982153"/>
          <a:ext cx="1792166" cy="972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725" name="Oval 47">
            <a:extLst>
              <a:ext uri="{FF2B5EF4-FFF2-40B4-BE49-F238E27FC236}">
                <a16:creationId xmlns:a16="http://schemas.microsoft.com/office/drawing/2014/main" id="{F8517E13-FA75-0C63-1C24-C12A81E33BEF}"/>
              </a:ext>
            </a:extLst>
          </p:cNvPr>
          <p:cNvSpPr/>
          <p:nvPr/>
        </p:nvSpPr>
        <p:spPr>
          <a:xfrm>
            <a:off x="1759180" y="2270979"/>
            <a:ext cx="405221" cy="405221"/>
          </a:xfrm>
          <a:prstGeom prst="ellipse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>
            <a:outerShdw blurRad="508000" dist="254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6" name="TextBox 48">
            <a:extLst>
              <a:ext uri="{FF2B5EF4-FFF2-40B4-BE49-F238E27FC236}">
                <a16:creationId xmlns:a16="http://schemas.microsoft.com/office/drawing/2014/main" id="{C13E0227-7943-7D62-2262-E2BA5F65AB57}"/>
              </a:ext>
            </a:extLst>
          </p:cNvPr>
          <p:cNvSpPr txBox="1"/>
          <p:nvPr/>
        </p:nvSpPr>
        <p:spPr>
          <a:xfrm>
            <a:off x="1641088" y="2347267"/>
            <a:ext cx="641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1200" b="1" kern="1200" dirty="0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rPr>
              <a:t>30%</a:t>
            </a:r>
          </a:p>
        </p:txBody>
      </p:sp>
      <p:graphicFrame>
        <p:nvGraphicFramePr>
          <p:cNvPr id="727" name="Chart 56">
            <a:extLst>
              <a:ext uri="{FF2B5EF4-FFF2-40B4-BE49-F238E27FC236}">
                <a16:creationId xmlns:a16="http://schemas.microsoft.com/office/drawing/2014/main" id="{80D35AF6-C6A1-3159-D39C-F15F52844A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80898"/>
              </p:ext>
            </p:extLst>
          </p:nvPr>
        </p:nvGraphicFramePr>
        <p:xfrm>
          <a:off x="2119054" y="1982153"/>
          <a:ext cx="1792166" cy="972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728" name="Oval 47">
            <a:extLst>
              <a:ext uri="{FF2B5EF4-FFF2-40B4-BE49-F238E27FC236}">
                <a16:creationId xmlns:a16="http://schemas.microsoft.com/office/drawing/2014/main" id="{1F044BE9-178A-61EA-734D-0CE81A4A3399}"/>
              </a:ext>
            </a:extLst>
          </p:cNvPr>
          <p:cNvSpPr/>
          <p:nvPr/>
        </p:nvSpPr>
        <p:spPr>
          <a:xfrm>
            <a:off x="2812527" y="2270979"/>
            <a:ext cx="405221" cy="405221"/>
          </a:xfrm>
          <a:prstGeom prst="ellipse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>
            <a:outerShdw blurRad="508000" dist="254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9" name="TextBox 48">
            <a:extLst>
              <a:ext uri="{FF2B5EF4-FFF2-40B4-BE49-F238E27FC236}">
                <a16:creationId xmlns:a16="http://schemas.microsoft.com/office/drawing/2014/main" id="{95A57F9A-29DD-C658-9ACA-2B353F25D42F}"/>
              </a:ext>
            </a:extLst>
          </p:cNvPr>
          <p:cNvSpPr txBox="1"/>
          <p:nvPr/>
        </p:nvSpPr>
        <p:spPr>
          <a:xfrm>
            <a:off x="2694435" y="2347267"/>
            <a:ext cx="641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1200" b="1" kern="1200" dirty="0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rPr>
              <a:t>30%</a:t>
            </a:r>
          </a:p>
        </p:txBody>
      </p:sp>
      <p:sp>
        <p:nvSpPr>
          <p:cNvPr id="730" name="Rectangle: Rounded Corners 13">
            <a:extLst>
              <a:ext uri="{FF2B5EF4-FFF2-40B4-BE49-F238E27FC236}">
                <a16:creationId xmlns:a16="http://schemas.microsoft.com/office/drawing/2014/main" id="{CD99B23D-14F8-DC1D-5C91-D75AE08CD708}"/>
              </a:ext>
            </a:extLst>
          </p:cNvPr>
          <p:cNvSpPr/>
          <p:nvPr/>
        </p:nvSpPr>
        <p:spPr>
          <a:xfrm>
            <a:off x="521161" y="5075969"/>
            <a:ext cx="1025264" cy="1321908"/>
          </a:xfrm>
          <a:prstGeom prst="roundRect">
            <a:avLst>
              <a:gd name="adj" fmla="val 13166"/>
            </a:avLst>
          </a:prstGeom>
          <a:solidFill>
            <a:srgbClr val="084794"/>
          </a:solidFill>
          <a:ln w="12700" cap="flat" cmpd="sng" algn="ctr">
            <a:noFill/>
            <a:prstDash val="solid"/>
            <a:miter lim="800000"/>
          </a:ln>
          <a:effectLst>
            <a:outerShdw blurRad="508000" dist="254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1" name="Oval 14">
            <a:extLst>
              <a:ext uri="{FF2B5EF4-FFF2-40B4-BE49-F238E27FC236}">
                <a16:creationId xmlns:a16="http://schemas.microsoft.com/office/drawing/2014/main" id="{11AEDB97-93F0-E450-F31A-EFEE74F148B4}"/>
              </a:ext>
            </a:extLst>
          </p:cNvPr>
          <p:cNvSpPr/>
          <p:nvPr/>
        </p:nvSpPr>
        <p:spPr>
          <a:xfrm>
            <a:off x="870029" y="6234113"/>
            <a:ext cx="327528" cy="327527"/>
          </a:xfrm>
          <a:prstGeom prst="ellipse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>
            <a:outerShdw blurRad="508000" dist="254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2" name="Oval 15">
            <a:extLst>
              <a:ext uri="{FF2B5EF4-FFF2-40B4-BE49-F238E27FC236}">
                <a16:creationId xmlns:a16="http://schemas.microsoft.com/office/drawing/2014/main" id="{C1437F1F-F3EC-444A-7E35-16B6967C396E}"/>
              </a:ext>
            </a:extLst>
          </p:cNvPr>
          <p:cNvSpPr/>
          <p:nvPr/>
        </p:nvSpPr>
        <p:spPr>
          <a:xfrm>
            <a:off x="914565" y="6278649"/>
            <a:ext cx="238456" cy="238456"/>
          </a:xfrm>
          <a:prstGeom prst="ellipse">
            <a:avLst/>
          </a:prstGeom>
          <a:solidFill>
            <a:srgbClr val="084794"/>
          </a:solidFill>
          <a:ln w="12700" cap="flat" cmpd="sng" algn="ctr">
            <a:noFill/>
            <a:prstDash val="solid"/>
            <a:miter lim="800000"/>
          </a:ln>
          <a:effectLst>
            <a:outerShdw blurRad="381000" dist="1905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3" name="Rectangle: Rounded Corners 30">
            <a:extLst>
              <a:ext uri="{FF2B5EF4-FFF2-40B4-BE49-F238E27FC236}">
                <a16:creationId xmlns:a16="http://schemas.microsoft.com/office/drawing/2014/main" id="{E3022697-E4C7-1770-1A0C-6F38353A9B8D}"/>
              </a:ext>
            </a:extLst>
          </p:cNvPr>
          <p:cNvSpPr/>
          <p:nvPr/>
        </p:nvSpPr>
        <p:spPr>
          <a:xfrm>
            <a:off x="2980334" y="5075969"/>
            <a:ext cx="1025264" cy="1321908"/>
          </a:xfrm>
          <a:prstGeom prst="roundRect">
            <a:avLst>
              <a:gd name="adj" fmla="val 13166"/>
            </a:avLst>
          </a:prstGeom>
          <a:solidFill>
            <a:srgbClr val="BCCF00"/>
          </a:solidFill>
          <a:ln w="12700" cap="flat" cmpd="sng" algn="ctr">
            <a:noFill/>
            <a:prstDash val="solid"/>
            <a:miter lim="800000"/>
          </a:ln>
          <a:effectLst>
            <a:outerShdw blurRad="508000" dist="254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4" name="Oval 31">
            <a:extLst>
              <a:ext uri="{FF2B5EF4-FFF2-40B4-BE49-F238E27FC236}">
                <a16:creationId xmlns:a16="http://schemas.microsoft.com/office/drawing/2014/main" id="{3A3AE57E-C637-FE51-4EC2-5E392667E5D8}"/>
              </a:ext>
            </a:extLst>
          </p:cNvPr>
          <p:cNvSpPr/>
          <p:nvPr/>
        </p:nvSpPr>
        <p:spPr>
          <a:xfrm>
            <a:off x="3325458" y="6234111"/>
            <a:ext cx="327528" cy="327527"/>
          </a:xfrm>
          <a:prstGeom prst="ellipse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>
            <a:outerShdw blurRad="508000" dist="254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5" name="Oval 32">
            <a:extLst>
              <a:ext uri="{FF2B5EF4-FFF2-40B4-BE49-F238E27FC236}">
                <a16:creationId xmlns:a16="http://schemas.microsoft.com/office/drawing/2014/main" id="{084F7897-BB4E-56ED-858E-BE7B1B619472}"/>
              </a:ext>
            </a:extLst>
          </p:cNvPr>
          <p:cNvSpPr/>
          <p:nvPr/>
        </p:nvSpPr>
        <p:spPr>
          <a:xfrm>
            <a:off x="3373738" y="6278649"/>
            <a:ext cx="238456" cy="238456"/>
          </a:xfrm>
          <a:prstGeom prst="ellipse">
            <a:avLst/>
          </a:prstGeom>
          <a:solidFill>
            <a:srgbClr val="BCCF00"/>
          </a:solidFill>
          <a:ln w="12700" cap="flat" cmpd="sng" algn="ctr">
            <a:noFill/>
            <a:prstDash val="solid"/>
            <a:miter lim="800000"/>
          </a:ln>
          <a:effectLst>
            <a:outerShdw blurRad="381000" dist="1905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6" name="Rectangle: Rounded Corners 24">
            <a:extLst>
              <a:ext uri="{FF2B5EF4-FFF2-40B4-BE49-F238E27FC236}">
                <a16:creationId xmlns:a16="http://schemas.microsoft.com/office/drawing/2014/main" id="{DE48139E-4724-9885-5FA6-00AFE000F26A}"/>
              </a:ext>
            </a:extLst>
          </p:cNvPr>
          <p:cNvSpPr/>
          <p:nvPr/>
        </p:nvSpPr>
        <p:spPr>
          <a:xfrm>
            <a:off x="1750748" y="5075969"/>
            <a:ext cx="1025264" cy="1321908"/>
          </a:xfrm>
          <a:prstGeom prst="roundRect">
            <a:avLst>
              <a:gd name="adj" fmla="val 13166"/>
            </a:avLst>
          </a:prstGeom>
          <a:solidFill>
            <a:srgbClr val="F18301"/>
          </a:solidFill>
          <a:ln w="12700" cap="flat" cmpd="sng" algn="ctr">
            <a:noFill/>
            <a:prstDash val="solid"/>
            <a:miter lim="800000"/>
          </a:ln>
          <a:effectLst>
            <a:outerShdw blurRad="508000" dist="254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7" name="Oval 25">
            <a:extLst>
              <a:ext uri="{FF2B5EF4-FFF2-40B4-BE49-F238E27FC236}">
                <a16:creationId xmlns:a16="http://schemas.microsoft.com/office/drawing/2014/main" id="{9D8DBCB0-21BB-0604-3F6D-2C071E725821}"/>
              </a:ext>
            </a:extLst>
          </p:cNvPr>
          <p:cNvSpPr/>
          <p:nvPr/>
        </p:nvSpPr>
        <p:spPr>
          <a:xfrm>
            <a:off x="2099615" y="6234112"/>
            <a:ext cx="327528" cy="327527"/>
          </a:xfrm>
          <a:prstGeom prst="ellipse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>
            <a:outerShdw blurRad="508000" dist="2540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8" name="Oval 26">
            <a:extLst>
              <a:ext uri="{FF2B5EF4-FFF2-40B4-BE49-F238E27FC236}">
                <a16:creationId xmlns:a16="http://schemas.microsoft.com/office/drawing/2014/main" id="{6F16B818-88B7-D4DD-0581-C5231B40B580}"/>
              </a:ext>
            </a:extLst>
          </p:cNvPr>
          <p:cNvSpPr/>
          <p:nvPr/>
        </p:nvSpPr>
        <p:spPr>
          <a:xfrm>
            <a:off x="2144151" y="6278649"/>
            <a:ext cx="238456" cy="238456"/>
          </a:xfrm>
          <a:prstGeom prst="ellipse">
            <a:avLst/>
          </a:prstGeom>
          <a:solidFill>
            <a:srgbClr val="F18301"/>
          </a:solidFill>
          <a:ln w="12700" cap="flat" cmpd="sng" algn="ctr">
            <a:noFill/>
            <a:prstDash val="solid"/>
            <a:miter lim="800000"/>
          </a:ln>
          <a:effectLst>
            <a:outerShdw blurRad="381000" dist="1905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0" name="Google Shape;154;p7">
            <a:extLst>
              <a:ext uri="{FF2B5EF4-FFF2-40B4-BE49-F238E27FC236}">
                <a16:creationId xmlns:a16="http://schemas.microsoft.com/office/drawing/2014/main" id="{9ACE2651-90A4-13D4-9037-7A6D9CD57FDE}"/>
              </a:ext>
            </a:extLst>
          </p:cNvPr>
          <p:cNvSpPr/>
          <p:nvPr/>
        </p:nvSpPr>
        <p:spPr>
          <a:xfrm>
            <a:off x="687092" y="4263824"/>
            <a:ext cx="3903030" cy="2900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741" name="Google Shape;154;p7">
            <a:extLst>
              <a:ext uri="{FF2B5EF4-FFF2-40B4-BE49-F238E27FC236}">
                <a16:creationId xmlns:a16="http://schemas.microsoft.com/office/drawing/2014/main" id="{7C185DCA-D536-C99A-FC58-0C843E9A36DD}"/>
              </a:ext>
            </a:extLst>
          </p:cNvPr>
          <p:cNvSpPr/>
          <p:nvPr/>
        </p:nvSpPr>
        <p:spPr>
          <a:xfrm>
            <a:off x="672713" y="3812161"/>
            <a:ext cx="3917410" cy="29006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744" name="Google Shape;158;p7">
            <a:extLst>
              <a:ext uri="{FF2B5EF4-FFF2-40B4-BE49-F238E27FC236}">
                <a16:creationId xmlns:a16="http://schemas.microsoft.com/office/drawing/2014/main" id="{D8CF177F-E1C4-D5C2-CE77-D9E42B040000}"/>
              </a:ext>
            </a:extLst>
          </p:cNvPr>
          <p:cNvSpPr/>
          <p:nvPr/>
        </p:nvSpPr>
        <p:spPr>
          <a:xfrm>
            <a:off x="554491" y="3812460"/>
            <a:ext cx="357002" cy="290064"/>
          </a:xfrm>
          <a:custGeom>
            <a:avLst/>
            <a:gdLst/>
            <a:ahLst/>
            <a:cxnLst/>
            <a:rect l="l" t="t" r="r" b="b"/>
            <a:pathLst>
              <a:path w="2438400" h="1981200" extrusionOk="0">
                <a:moveTo>
                  <a:pt x="990600" y="0"/>
                </a:moveTo>
                <a:lnTo>
                  <a:pt x="2438400" y="0"/>
                </a:lnTo>
                <a:lnTo>
                  <a:pt x="2438400" y="1981200"/>
                </a:lnTo>
                <a:lnTo>
                  <a:pt x="990600" y="1981200"/>
                </a:lnTo>
                <a:cubicBezTo>
                  <a:pt x="443507" y="1981200"/>
                  <a:pt x="0" y="1537693"/>
                  <a:pt x="0" y="990600"/>
                </a:cubicBezTo>
                <a:cubicBezTo>
                  <a:pt x="0" y="443507"/>
                  <a:pt x="443507" y="0"/>
                  <a:pt x="990600" y="0"/>
                </a:cubicBezTo>
                <a:close/>
              </a:path>
            </a:pathLst>
          </a:custGeom>
          <a:solidFill>
            <a:srgbClr val="F08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745" name="CuadroTexto 744">
            <a:extLst>
              <a:ext uri="{FF2B5EF4-FFF2-40B4-BE49-F238E27FC236}">
                <a16:creationId xmlns:a16="http://schemas.microsoft.com/office/drawing/2014/main" id="{11BEAD43-11AE-17C2-9242-D743BD237A15}"/>
              </a:ext>
            </a:extLst>
          </p:cNvPr>
          <p:cNvSpPr txBox="1"/>
          <p:nvPr/>
        </p:nvSpPr>
        <p:spPr>
          <a:xfrm>
            <a:off x="911493" y="3659165"/>
            <a:ext cx="1072755" cy="456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dirty="0">
                <a:solidFill>
                  <a:srgbClr val="595959"/>
                </a:solidFill>
              </a:rPr>
              <a:t>Texto</a:t>
            </a:r>
            <a:endParaRPr lang="es-CO" dirty="0">
              <a:solidFill>
                <a:srgbClr val="595959"/>
              </a:solidFill>
            </a:endParaRPr>
          </a:p>
        </p:txBody>
      </p:sp>
      <p:sp>
        <p:nvSpPr>
          <p:cNvPr id="746" name="Google Shape;158;p7">
            <a:extLst>
              <a:ext uri="{FF2B5EF4-FFF2-40B4-BE49-F238E27FC236}">
                <a16:creationId xmlns:a16="http://schemas.microsoft.com/office/drawing/2014/main" id="{AB1BCE1F-0764-7756-45F5-70153C56E0CE}"/>
              </a:ext>
            </a:extLst>
          </p:cNvPr>
          <p:cNvSpPr/>
          <p:nvPr/>
        </p:nvSpPr>
        <p:spPr>
          <a:xfrm>
            <a:off x="554491" y="4267481"/>
            <a:ext cx="357002" cy="290064"/>
          </a:xfrm>
          <a:custGeom>
            <a:avLst/>
            <a:gdLst/>
            <a:ahLst/>
            <a:cxnLst/>
            <a:rect l="l" t="t" r="r" b="b"/>
            <a:pathLst>
              <a:path w="2438400" h="1981200" extrusionOk="0">
                <a:moveTo>
                  <a:pt x="990600" y="0"/>
                </a:moveTo>
                <a:lnTo>
                  <a:pt x="2438400" y="0"/>
                </a:lnTo>
                <a:lnTo>
                  <a:pt x="2438400" y="1981200"/>
                </a:lnTo>
                <a:lnTo>
                  <a:pt x="990600" y="1981200"/>
                </a:lnTo>
                <a:cubicBezTo>
                  <a:pt x="443507" y="1981200"/>
                  <a:pt x="0" y="1537693"/>
                  <a:pt x="0" y="990600"/>
                </a:cubicBezTo>
                <a:cubicBezTo>
                  <a:pt x="0" y="443507"/>
                  <a:pt x="443507" y="0"/>
                  <a:pt x="990600" y="0"/>
                </a:cubicBezTo>
                <a:close/>
              </a:path>
            </a:pathLst>
          </a:custGeom>
          <a:solidFill>
            <a:srgbClr val="F08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747" name="CuadroTexto 746">
            <a:extLst>
              <a:ext uri="{FF2B5EF4-FFF2-40B4-BE49-F238E27FC236}">
                <a16:creationId xmlns:a16="http://schemas.microsoft.com/office/drawing/2014/main" id="{4FF9C680-4530-4F63-A3E1-27593822A82B}"/>
              </a:ext>
            </a:extLst>
          </p:cNvPr>
          <p:cNvSpPr txBox="1"/>
          <p:nvPr/>
        </p:nvSpPr>
        <p:spPr>
          <a:xfrm>
            <a:off x="899584" y="4116656"/>
            <a:ext cx="1912943" cy="456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dirty="0">
                <a:solidFill>
                  <a:srgbClr val="595959"/>
                </a:solidFill>
              </a:rPr>
              <a:t>Texto</a:t>
            </a:r>
            <a:endParaRPr lang="es-CO" dirty="0">
              <a:solidFill>
                <a:srgbClr val="595959"/>
              </a:solidFill>
            </a:endParaRPr>
          </a:p>
        </p:txBody>
      </p:sp>
      <p:pic>
        <p:nvPicPr>
          <p:cNvPr id="748" name="Imagen 747">
            <a:extLst>
              <a:ext uri="{FF2B5EF4-FFF2-40B4-BE49-F238E27FC236}">
                <a16:creationId xmlns:a16="http://schemas.microsoft.com/office/drawing/2014/main" id="{3A28BEF1-D76C-C599-4452-17C1AA470B5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5282" y="3817665"/>
            <a:ext cx="272944" cy="272944"/>
          </a:xfrm>
          <a:prstGeom prst="rect">
            <a:avLst/>
          </a:prstGeom>
        </p:spPr>
      </p:pic>
      <p:pic>
        <p:nvPicPr>
          <p:cNvPr id="749" name="Imagen 748">
            <a:extLst>
              <a:ext uri="{FF2B5EF4-FFF2-40B4-BE49-F238E27FC236}">
                <a16:creationId xmlns:a16="http://schemas.microsoft.com/office/drawing/2014/main" id="{D3B06CE5-F794-C663-46EB-4C3B26D81A3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1569" y="4297325"/>
            <a:ext cx="233980" cy="23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0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40</Words>
  <Application>Microsoft Macintosh PowerPoint</Application>
  <PresentationFormat>Panorámica</PresentationFormat>
  <Paragraphs>21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5</vt:i4>
      </vt:variant>
    </vt:vector>
  </HeadingPairs>
  <TitlesOfParts>
    <vt:vector size="14" baseType="lpstr">
      <vt:lpstr>Montserrat ExtraLight</vt:lpstr>
      <vt:lpstr>Calibri</vt:lpstr>
      <vt:lpstr>Arial</vt:lpstr>
      <vt:lpstr>Montserrat</vt:lpstr>
      <vt:lpstr>Lato Light</vt:lpstr>
      <vt:lpstr>1_Tema de Office</vt:lpstr>
      <vt:lpstr>6_Tema de Office</vt:lpstr>
      <vt:lpstr>2_Tema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comunicaciones Unicomfacauca</cp:lastModifiedBy>
  <cp:revision>69</cp:revision>
  <dcterms:created xsi:type="dcterms:W3CDTF">2025-02-11T14:38:40Z</dcterms:created>
  <dcterms:modified xsi:type="dcterms:W3CDTF">2026-02-03T20:07:01Z</dcterms:modified>
</cp:coreProperties>
</file>