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660" r:id="rId2"/>
    <p:sldMasterId id="2147483684" r:id="rId3"/>
  </p:sldMasterIdLst>
  <p:notesMasterIdLst>
    <p:notesMasterId r:id="rId7"/>
  </p:notesMasterIdLst>
  <p:sldIdLst>
    <p:sldId id="256" r:id="rId4"/>
    <p:sldId id="312" r:id="rId5"/>
    <p:sldId id="269" r:id="rId6"/>
  </p:sldIdLst>
  <p:sldSz cx="12192000" cy="6858000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Montserrat" pitchFamily="2" charset="77"/>
      <p:regular r:id="rId12"/>
      <p:bold r:id="rId13"/>
      <p:italic r:id="rId14"/>
      <p:boldItalic r:id="rId15"/>
    </p:embeddedFont>
    <p:embeddedFont>
      <p:font typeface="Montserrat ExtraLight" pitchFamily="2" charset="77"/>
      <p:regular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6" roundtripDataSignature="AMtx7mgBAZXlhDPlNXjSjrwoph6n9s2jZ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5555"/>
    <a:srgbClr val="BCCF00"/>
    <a:srgbClr val="F18301"/>
    <a:srgbClr val="9BC21B"/>
    <a:srgbClr val="0049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3"/>
    <p:restoredTop sz="94644"/>
  </p:normalViewPr>
  <p:slideViewPr>
    <p:cSldViewPr snapToGrid="0">
      <p:cViewPr varScale="1">
        <p:scale>
          <a:sx n="186" d="100"/>
          <a:sy n="186" d="100"/>
        </p:scale>
        <p:origin x="232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59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font" Target="fonts/font4.fntdata"/><Relationship Id="rId58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font" Target="fonts/font8.fntdata"/><Relationship Id="rId57" Type="http://schemas.openxmlformats.org/officeDocument/2006/relationships/presProps" Target="presProps.xml"/><Relationship Id="rId10" Type="http://schemas.openxmlformats.org/officeDocument/2006/relationships/font" Target="fonts/font3.fntdata"/><Relationship Id="rId6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56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4" name="Google Shape;29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94" name="Google Shape;594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127066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02" name="Google Shape;60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5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8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5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5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6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6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6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6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6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6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6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6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6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6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6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6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6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6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6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6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6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6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6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6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6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6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6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6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6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6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3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34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34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34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4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47"/>
          <p:cNvSpPr txBox="1">
            <a:spLocks noGrp="1"/>
          </p:cNvSpPr>
          <p:nvPr>
            <p:ph type="subTitle" idx="1"/>
          </p:nvPr>
        </p:nvSpPr>
        <p:spPr>
          <a:xfrm>
            <a:off x="1524000" y="3602039"/>
            <a:ext cx="9144000" cy="16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/>
            </a:lvl3pPr>
            <a:lvl4pPr lvl="3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95" name="Google Shape;95;p47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47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47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8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48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48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4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5" name="Google Shape;105;p4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6" name="Google Shape;106;p49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49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49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0"/>
          <p:cNvSpPr txBox="1">
            <a:spLocks noGrp="1"/>
          </p:cNvSpPr>
          <p:nvPr>
            <p:ph type="title"/>
          </p:nvPr>
        </p:nvSpPr>
        <p:spPr>
          <a:xfrm>
            <a:off x="831851" y="1709737"/>
            <a:ext cx="10515600" cy="28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50"/>
          <p:cNvSpPr txBox="1"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867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2" name="Google Shape;112;p50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50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50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5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8000" cy="8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 b="1"/>
            </a:lvl3pPr>
            <a:lvl4pPr marL="1828800" lvl="3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9pPr>
          </a:lstStyle>
          <a:p>
            <a:endParaRPr/>
          </a:p>
        </p:txBody>
      </p:sp>
      <p:sp>
        <p:nvSpPr>
          <p:cNvPr id="118" name="Google Shape;118;p5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8000" cy="36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p5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200" cy="8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 b="1"/>
            </a:lvl3pPr>
            <a:lvl4pPr marL="1828800" lvl="3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9pPr>
          </a:lstStyle>
          <a:p>
            <a:endParaRPr/>
          </a:p>
        </p:txBody>
      </p:sp>
      <p:sp>
        <p:nvSpPr>
          <p:cNvPr id="120" name="Google Shape;120;p5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200" cy="36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1" name="Google Shape;121;p51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51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51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52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52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52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000" cy="16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5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400" cy="48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3200"/>
            </a:lvl1pPr>
            <a:lvl2pPr marL="914400" lvl="1" indent="-36195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800"/>
            </a:lvl2pPr>
            <a:lvl3pPr marL="1371600" lvl="2" indent="-3429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3pPr>
            <a:lvl4pPr marL="1828800" lvl="3" indent="-32385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4pPr>
            <a:lvl5pPr marL="2286000" lvl="4" indent="-32385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5pPr>
            <a:lvl6pPr marL="2743200" lvl="5" indent="-32385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6pPr>
            <a:lvl7pPr marL="3200400" lvl="6" indent="-32385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7pPr>
            <a:lvl8pPr marL="3657600" lvl="7" indent="-32385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8pPr>
            <a:lvl9pPr marL="4114800" lvl="8" indent="-32385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2" name="Google Shape;132;p5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000" cy="38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467"/>
            </a:lvl2pPr>
            <a:lvl3pPr marL="1371600" lvl="2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4pPr>
            <a:lvl5pPr marL="2286000" lvl="4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5pPr>
            <a:lvl6pPr marL="2743200" lvl="5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6pPr>
            <a:lvl7pPr marL="3200400" lvl="6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7pPr>
            <a:lvl8pPr marL="3657600" lvl="7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8pPr>
            <a:lvl9pPr marL="4114800" lvl="8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9pPr>
          </a:lstStyle>
          <a:p>
            <a:endParaRPr/>
          </a:p>
        </p:txBody>
      </p:sp>
      <p:sp>
        <p:nvSpPr>
          <p:cNvPr id="133" name="Google Shape;133;p53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53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53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5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000" cy="16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5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400" cy="4873600"/>
          </a:xfrm>
          <a:prstGeom prst="rect">
            <a:avLst/>
          </a:prstGeom>
          <a:noFill/>
          <a:ln>
            <a:noFill/>
          </a:ln>
        </p:spPr>
      </p:sp>
      <p:sp>
        <p:nvSpPr>
          <p:cNvPr id="139" name="Google Shape;139;p5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000" cy="38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467"/>
            </a:lvl2pPr>
            <a:lvl3pPr marL="1371600" lvl="2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4pPr>
            <a:lvl5pPr marL="2286000" lvl="4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5pPr>
            <a:lvl6pPr marL="2743200" lvl="5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6pPr>
            <a:lvl7pPr marL="3200400" lvl="6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7pPr>
            <a:lvl8pPr marL="3657600" lvl="7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8pPr>
            <a:lvl9pPr marL="4114800" lvl="8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9pPr>
          </a:lstStyle>
          <a:p>
            <a:endParaRPr/>
          </a:p>
        </p:txBody>
      </p:sp>
      <p:sp>
        <p:nvSpPr>
          <p:cNvPr id="140" name="Google Shape;140;p54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54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54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5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55"/>
          <p:cNvSpPr txBox="1">
            <a:spLocks noGrp="1"/>
          </p:cNvSpPr>
          <p:nvPr>
            <p:ph type="body" idx="1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6" name="Google Shape;146;p55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55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55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56"/>
          <p:cNvSpPr txBox="1">
            <a:spLocks noGrp="1"/>
          </p:cNvSpPr>
          <p:nvPr>
            <p:ph type="title"/>
          </p:nvPr>
        </p:nvSpPr>
        <p:spPr>
          <a:xfrm rot="5400000">
            <a:off x="7133400" y="1956725"/>
            <a:ext cx="5812000" cy="26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56"/>
          <p:cNvSpPr txBox="1">
            <a:spLocks noGrp="1"/>
          </p:cNvSpPr>
          <p:nvPr>
            <p:ph type="body" idx="1"/>
          </p:nvPr>
        </p:nvSpPr>
        <p:spPr>
          <a:xfrm rot="5400000">
            <a:off x="1799300" y="-596075"/>
            <a:ext cx="5812000" cy="77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2" name="Google Shape;152;p56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56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56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8" name="Google Shape;238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9" name="Google Shape;239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0" name="Google Shape;240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1" name="Google Shape;241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4" name="Google Shape;244;p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45" name="Google Shape;245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6" name="Google Shape;246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7" name="Google Shape;247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1" name="Google Shape;251;p1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2" name="Google Shape;252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3" name="Google Shape;253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4" name="Google Shape;254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7" name="Google Shape;257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58" name="Google Shape;258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9" name="Google Shape;259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60" name="Google Shape;260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1" name="Google Shape;26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2" name="Google Shape;26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3" name="Google Shape;26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6" name="Google Shape;266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7" name="Google Shape;267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8" name="Google Shape;268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5" name="Google Shape;275;p1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76" name="Google Shape;276;p1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77" name="Google Shape;277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8" name="Google Shape;278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2" name="Google Shape;282;p1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3" name="Google Shape;283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4" name="Google Shape;284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5" name="Google Shape;285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8" name="Google Shape;288;p1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9" name="Google Shape;289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0" name="Google Shape;290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1" name="Google Shape;291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2" name="Google Shape;82;p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p33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Google Shape;84;p33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" name="Google Shape;85;p33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2" name="Google Shape;232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3" name="Google Shape;23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4" name="Google Shape;23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5" name="Google Shape;23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" name="Google Shape;296;p18"/>
          <p:cNvGrpSpPr/>
          <p:nvPr/>
        </p:nvGrpSpPr>
        <p:grpSpPr>
          <a:xfrm>
            <a:off x="674372" y="5046740"/>
            <a:ext cx="165100" cy="165101"/>
            <a:chOff x="8572500" y="1281113"/>
            <a:chExt cx="165100" cy="165101"/>
          </a:xfrm>
        </p:grpSpPr>
        <p:sp>
          <p:nvSpPr>
            <p:cNvPr id="297" name="Google Shape;297;p18"/>
            <p:cNvSpPr/>
            <p:nvPr/>
          </p:nvSpPr>
          <p:spPr>
            <a:xfrm>
              <a:off x="8607425" y="1281113"/>
              <a:ext cx="12700" cy="17463"/>
            </a:xfrm>
            <a:custGeom>
              <a:avLst/>
              <a:gdLst/>
              <a:ahLst/>
              <a:cxnLst/>
              <a:rect l="l" t="t" r="r" b="b"/>
              <a:pathLst>
                <a:path w="136" h="204" extrusionOk="0">
                  <a:moveTo>
                    <a:pt x="68" y="0"/>
                  </a:moveTo>
                  <a:cubicBezTo>
                    <a:pt x="30" y="0"/>
                    <a:pt x="0" y="30"/>
                    <a:pt x="0" y="68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136" y="204"/>
                    <a:pt x="136" y="204"/>
                    <a:pt x="136" y="204"/>
                  </a:cubicBezTo>
                  <a:cubicBezTo>
                    <a:pt x="136" y="68"/>
                    <a:pt x="136" y="68"/>
                    <a:pt x="136" y="68"/>
                  </a:cubicBezTo>
                  <a:cubicBezTo>
                    <a:pt x="136" y="30"/>
                    <a:pt x="106" y="0"/>
                    <a:pt x="68" y="0"/>
                  </a:cubicBez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8" name="Google Shape;298;p18"/>
            <p:cNvSpPr/>
            <p:nvPr/>
          </p:nvSpPr>
          <p:spPr>
            <a:xfrm>
              <a:off x="8689975" y="1281113"/>
              <a:ext cx="12700" cy="17463"/>
            </a:xfrm>
            <a:custGeom>
              <a:avLst/>
              <a:gdLst/>
              <a:ahLst/>
              <a:cxnLst/>
              <a:rect l="l" t="t" r="r" b="b"/>
              <a:pathLst>
                <a:path w="137" h="204" extrusionOk="0">
                  <a:moveTo>
                    <a:pt x="69" y="0"/>
                  </a:moveTo>
                  <a:cubicBezTo>
                    <a:pt x="31" y="0"/>
                    <a:pt x="0" y="30"/>
                    <a:pt x="0" y="68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137" y="204"/>
                    <a:pt x="137" y="204"/>
                    <a:pt x="137" y="204"/>
                  </a:cubicBezTo>
                  <a:cubicBezTo>
                    <a:pt x="137" y="68"/>
                    <a:pt x="137" y="68"/>
                    <a:pt x="137" y="68"/>
                  </a:cubicBezTo>
                  <a:cubicBezTo>
                    <a:pt x="137" y="30"/>
                    <a:pt x="106" y="0"/>
                    <a:pt x="69" y="0"/>
                  </a:cubicBez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9" name="Google Shape;299;p18"/>
            <p:cNvSpPr/>
            <p:nvPr/>
          </p:nvSpPr>
          <p:spPr>
            <a:xfrm>
              <a:off x="8572500" y="1298576"/>
              <a:ext cx="165100" cy="147638"/>
            </a:xfrm>
            <a:custGeom>
              <a:avLst/>
              <a:gdLst/>
              <a:ahLst/>
              <a:cxnLst/>
              <a:rect l="l" t="t" r="r" b="b"/>
              <a:pathLst>
                <a:path w="1911" h="1707" extrusionOk="0">
                  <a:moveTo>
                    <a:pt x="1707" y="0"/>
                  </a:moveTo>
                  <a:cubicBezTo>
                    <a:pt x="1502" y="0"/>
                    <a:pt x="1502" y="0"/>
                    <a:pt x="1502" y="0"/>
                  </a:cubicBezTo>
                  <a:cubicBezTo>
                    <a:pt x="1502" y="273"/>
                    <a:pt x="1502" y="273"/>
                    <a:pt x="1502" y="273"/>
                  </a:cubicBezTo>
                  <a:cubicBezTo>
                    <a:pt x="1502" y="311"/>
                    <a:pt x="1471" y="342"/>
                    <a:pt x="1434" y="342"/>
                  </a:cubicBezTo>
                  <a:cubicBezTo>
                    <a:pt x="1396" y="342"/>
                    <a:pt x="1365" y="311"/>
                    <a:pt x="1365" y="273"/>
                  </a:cubicBezTo>
                  <a:cubicBezTo>
                    <a:pt x="1365" y="0"/>
                    <a:pt x="1365" y="0"/>
                    <a:pt x="1365" y="0"/>
                  </a:cubicBezTo>
                  <a:cubicBezTo>
                    <a:pt x="546" y="0"/>
                    <a:pt x="546" y="0"/>
                    <a:pt x="546" y="0"/>
                  </a:cubicBezTo>
                  <a:cubicBezTo>
                    <a:pt x="546" y="273"/>
                    <a:pt x="546" y="273"/>
                    <a:pt x="546" y="273"/>
                  </a:cubicBezTo>
                  <a:cubicBezTo>
                    <a:pt x="546" y="311"/>
                    <a:pt x="516" y="342"/>
                    <a:pt x="478" y="342"/>
                  </a:cubicBezTo>
                  <a:cubicBezTo>
                    <a:pt x="440" y="342"/>
                    <a:pt x="410" y="311"/>
                    <a:pt x="410" y="273"/>
                  </a:cubicBezTo>
                  <a:cubicBezTo>
                    <a:pt x="410" y="0"/>
                    <a:pt x="410" y="0"/>
                    <a:pt x="410" y="0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92" y="0"/>
                    <a:pt x="0" y="92"/>
                    <a:pt x="0" y="205"/>
                  </a:cubicBezTo>
                  <a:cubicBezTo>
                    <a:pt x="0" y="1502"/>
                    <a:pt x="0" y="1502"/>
                    <a:pt x="0" y="1502"/>
                  </a:cubicBezTo>
                  <a:cubicBezTo>
                    <a:pt x="0" y="1615"/>
                    <a:pt x="92" y="1707"/>
                    <a:pt x="205" y="1707"/>
                  </a:cubicBezTo>
                  <a:cubicBezTo>
                    <a:pt x="1707" y="1707"/>
                    <a:pt x="1707" y="1707"/>
                    <a:pt x="1707" y="1707"/>
                  </a:cubicBezTo>
                  <a:cubicBezTo>
                    <a:pt x="1820" y="1707"/>
                    <a:pt x="1911" y="1615"/>
                    <a:pt x="1911" y="1502"/>
                  </a:cubicBezTo>
                  <a:cubicBezTo>
                    <a:pt x="1911" y="205"/>
                    <a:pt x="1911" y="205"/>
                    <a:pt x="1911" y="205"/>
                  </a:cubicBezTo>
                  <a:cubicBezTo>
                    <a:pt x="1911" y="92"/>
                    <a:pt x="1820" y="0"/>
                    <a:pt x="1707" y="0"/>
                  </a:cubicBezTo>
                  <a:close/>
                  <a:moveTo>
                    <a:pt x="1775" y="1502"/>
                  </a:moveTo>
                  <a:cubicBezTo>
                    <a:pt x="1775" y="1540"/>
                    <a:pt x="1744" y="1570"/>
                    <a:pt x="1707" y="1570"/>
                  </a:cubicBezTo>
                  <a:cubicBezTo>
                    <a:pt x="205" y="1570"/>
                    <a:pt x="205" y="1570"/>
                    <a:pt x="205" y="1570"/>
                  </a:cubicBezTo>
                  <a:cubicBezTo>
                    <a:pt x="167" y="1570"/>
                    <a:pt x="137" y="1540"/>
                    <a:pt x="137" y="1502"/>
                  </a:cubicBezTo>
                  <a:cubicBezTo>
                    <a:pt x="137" y="615"/>
                    <a:pt x="137" y="615"/>
                    <a:pt x="137" y="615"/>
                  </a:cubicBezTo>
                  <a:cubicBezTo>
                    <a:pt x="1775" y="615"/>
                    <a:pt x="1775" y="615"/>
                    <a:pt x="1775" y="615"/>
                  </a:cubicBezTo>
                  <a:lnTo>
                    <a:pt x="1775" y="1502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0" name="Google Shape;300;p18"/>
            <p:cNvSpPr/>
            <p:nvPr/>
          </p:nvSpPr>
          <p:spPr>
            <a:xfrm>
              <a:off x="8613775" y="1363663"/>
              <a:ext cx="82550" cy="60325"/>
            </a:xfrm>
            <a:custGeom>
              <a:avLst/>
              <a:gdLst/>
              <a:ahLst/>
              <a:cxnLst/>
              <a:rect l="l" t="t" r="r" b="b"/>
              <a:pathLst>
                <a:path w="969" h="696" extrusionOk="0">
                  <a:moveTo>
                    <a:pt x="943" y="26"/>
                  </a:moveTo>
                  <a:cubicBezTo>
                    <a:pt x="916" y="0"/>
                    <a:pt x="873" y="0"/>
                    <a:pt x="846" y="26"/>
                  </a:cubicBezTo>
                  <a:cubicBezTo>
                    <a:pt x="348" y="524"/>
                    <a:pt x="348" y="524"/>
                    <a:pt x="348" y="524"/>
                  </a:cubicBezTo>
                  <a:cubicBezTo>
                    <a:pt x="123" y="299"/>
                    <a:pt x="123" y="299"/>
                    <a:pt x="123" y="299"/>
                  </a:cubicBezTo>
                  <a:cubicBezTo>
                    <a:pt x="97" y="273"/>
                    <a:pt x="53" y="273"/>
                    <a:pt x="27" y="299"/>
                  </a:cubicBezTo>
                  <a:cubicBezTo>
                    <a:pt x="0" y="326"/>
                    <a:pt x="0" y="369"/>
                    <a:pt x="27" y="396"/>
                  </a:cubicBezTo>
                  <a:cubicBezTo>
                    <a:pt x="300" y="669"/>
                    <a:pt x="300" y="669"/>
                    <a:pt x="300" y="669"/>
                  </a:cubicBezTo>
                  <a:cubicBezTo>
                    <a:pt x="327" y="696"/>
                    <a:pt x="370" y="696"/>
                    <a:pt x="396" y="669"/>
                  </a:cubicBezTo>
                  <a:cubicBezTo>
                    <a:pt x="943" y="123"/>
                    <a:pt x="943" y="123"/>
                    <a:pt x="943" y="123"/>
                  </a:cubicBezTo>
                  <a:cubicBezTo>
                    <a:pt x="969" y="96"/>
                    <a:pt x="969" y="53"/>
                    <a:pt x="943" y="26"/>
                  </a:cubicBez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1" name="Google Shape;301;p18"/>
          <p:cNvSpPr txBox="1"/>
          <p:nvPr/>
        </p:nvSpPr>
        <p:spPr>
          <a:xfrm>
            <a:off x="880747" y="5001532"/>
            <a:ext cx="3426507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ES" sz="1100" u="none" strike="noStrike" cap="none" dirty="0">
                <a:solidFill>
                  <a:srgbClr val="595959"/>
                </a:solidFill>
                <a:latin typeface="Montserrat ExtraLight" pitchFamily="2" charset="77"/>
                <a:ea typeface="Calibri"/>
                <a:cs typeface="Calibri"/>
                <a:sym typeface="Calibri"/>
              </a:rPr>
              <a:t>Fecha</a:t>
            </a:r>
            <a:endParaRPr sz="1100" dirty="0">
              <a:latin typeface="Montserrat ExtraLight" pitchFamily="2" charset="77"/>
            </a:endParaRPr>
          </a:p>
        </p:txBody>
      </p:sp>
      <p:sp>
        <p:nvSpPr>
          <p:cNvPr id="302" name="Google Shape;302;p18"/>
          <p:cNvSpPr txBox="1"/>
          <p:nvPr/>
        </p:nvSpPr>
        <p:spPr>
          <a:xfrm>
            <a:off x="674372" y="3105916"/>
            <a:ext cx="3663334" cy="295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80000"/>
              </a:lnSpc>
              <a:buSzPts val="2400"/>
            </a:pPr>
            <a:r>
              <a:rPr lang="es-CO" sz="2400" b="1" i="0" u="none" strike="noStrike" cap="none" dirty="0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Nombre</a:t>
            </a:r>
            <a:endParaRPr sz="1400" b="0" i="0" u="none" strike="noStrike" cap="none" dirty="0">
              <a:solidFill>
                <a:srgbClr val="555555"/>
              </a:solidFill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7604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1_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6_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1179</TotalTime>
  <Words>2</Words>
  <Application>Microsoft Macintosh PowerPoint</Application>
  <PresentationFormat>Panorámica</PresentationFormat>
  <Paragraphs>2</Paragraphs>
  <Slides>3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3</vt:i4>
      </vt:variant>
    </vt:vector>
  </HeadingPairs>
  <TitlesOfParts>
    <vt:vector size="10" baseType="lpstr">
      <vt:lpstr>Montserrat ExtraLight</vt:lpstr>
      <vt:lpstr>Calibri</vt:lpstr>
      <vt:lpstr>Montserrat</vt:lpstr>
      <vt:lpstr>Arial</vt:lpstr>
      <vt:lpstr>1_Tema de Office</vt:lpstr>
      <vt:lpstr>6_Tema de Office</vt:lpstr>
      <vt:lpstr>Tema de Office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Microsoft Office User</cp:lastModifiedBy>
  <cp:revision>71</cp:revision>
  <dcterms:created xsi:type="dcterms:W3CDTF">2025-02-11T14:38:40Z</dcterms:created>
  <dcterms:modified xsi:type="dcterms:W3CDTF">2026-04-06T21:29:27Z</dcterms:modified>
</cp:coreProperties>
</file>