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44"/>
  </p:normalViewPr>
  <p:slideViewPr>
    <p:cSldViewPr snapToGrid="0" snapToObjects="1">
      <p:cViewPr varScale="1">
        <p:scale>
          <a:sx n="107" d="100"/>
          <a:sy n="107" d="100"/>
        </p:scale>
        <p:origin x="10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E5509-ADB2-1A42-A722-F1E218062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17CDAF-82FB-3B47-9711-A0D70DF98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737AE9-6EA6-634D-A77C-A7973969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6D20FA-C210-1D45-99F3-EECE399E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89EB5-210F-F04D-86D4-CC4336AC2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081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FF5109-3E12-4343-A3A4-9319F061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912363-89BA-B74B-965D-F087F8C96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C29FCE-832C-C84F-A7FD-2808A0F32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5404EE-310E-D64A-8CBC-7A5C0A0BC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9715C6-4FAF-1C4A-8DD7-BCBE4CF2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541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57352-3514-6D4B-8EA7-AF10CF841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579FF7-49B0-C44E-9457-D8891BE62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1F5BD5-F823-D443-8FE6-2F18BC52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42DE98-D955-E347-905D-F62AC82DD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7A78FDC-5BBD-9942-AEF6-FB447E92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24136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96809E-6CD4-3246-9118-62565A9F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C51B75-6B47-DE44-94C6-5E85F9217F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EAB1A8-CBF8-EC46-A8A3-BFD76F3FD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0F6E57-6672-2843-A78F-2DFAC7F1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BC4716-FBF5-4744-A9E3-040F9B127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3222B5-E4AE-9440-B8E0-824E897CB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98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D6A4A4-D4AB-8D49-BF53-4BF75B36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5E8233-8C0E-8848-BB40-999A2B098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00397B-6419-8F4E-97A2-E8EDCF10F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E6BA97-8787-F743-9A17-E2297356D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A2EC3CB-2B71-B846-8485-7B8709DAA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112F69E-04E1-EE4A-B97E-67035B3BD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815D7C-16D1-1044-B2CF-221EC3CD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26CD55-75BF-A04E-A450-9309B8D83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620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F7B3A0-C3BB-C043-8F3E-4EBA37AF4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A1C626D-F83A-224A-BBE4-2B426B002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83C873-6317-8544-8409-06531BF4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7BC86B7-EBA0-354D-9BC9-20692CEDF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501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EB6896C-D393-214A-ADD0-6D3E0490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062AE8F-D55F-5E40-BB7B-7EDA858A2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F2CAF84-8A99-DF46-B2DC-B8A03773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886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16189-A161-1547-87F4-C60A2528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99ED2E-90DA-0F46-A8EC-F43F536F9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8C145B-A36C-7849-97FB-C5C41E45C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929C73-8FF3-6049-A2F6-7DFB0D3B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B476AF-DF56-2B42-BF6A-67A60FA20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B6566C-9B15-2F4F-9C15-7C637374A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164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7DF0F-B3EF-BA4E-A5D0-F66CD98D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438ADD-F2C0-8F41-9C38-3DEEF11C1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F93F6B-B038-2746-A743-6D5520AE9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A61849-102A-AD4A-B7C0-6A0BFFAC5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1D2CC6-10EC-5E4B-BEBA-AB96CE0D8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BA958A-C92C-BE46-8D6F-B1455CDB4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2285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2D2E24-C0EE-CC42-976E-4AD565F77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C88F9C-C820-594F-868B-0F12DCCFD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F59F6E-F2A9-4A4C-B02E-DE9A06E8D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FDB00E-B9BF-AC48-ABF7-D0056A99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D55E49-EDB8-124F-8BD1-BB52A5998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085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37D887-11B4-E443-BD63-25F1E1E008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B256B03-4BF0-0340-9915-5851B2ACB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103720-E4EC-194C-87EE-D5C6F428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C7602D-85FB-FF41-A844-625657984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37F6C4-5995-F742-A789-D94A22E6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44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7FAC70-B3DC-F346-8C34-A68FEABD2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F6D7BD-1DF2-EC41-A820-8FA928B01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AACB29-23BA-DF41-9F56-C0B601D24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116FC-B038-DD49-B062-5E0EFD18DF92}" type="datetimeFigureOut">
              <a:rPr lang="es-CO" smtClean="0"/>
              <a:t>6/10/2026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AF0CA1-B7B4-F54A-B408-059E1F3DF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FEFB6D-D510-3843-9A60-65ED4F94A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3322-550B-9D45-9884-B388C067C7A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101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4756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6554B-27B7-D444-8CB3-F72592AE0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11" y="1259244"/>
            <a:ext cx="7886700" cy="4351338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353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567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Unicomfacauca</cp:lastModifiedBy>
  <cp:revision>10</cp:revision>
  <dcterms:created xsi:type="dcterms:W3CDTF">2024-09-17T18:40:44Z</dcterms:created>
  <dcterms:modified xsi:type="dcterms:W3CDTF">2026-10-06T16:46:19Z</dcterms:modified>
</cp:coreProperties>
</file>