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32399288" cy="43200638"/>
  <p:notesSz cx="6858000" cy="9144000"/>
  <p:defaultTextStyle>
    <a:defPPr>
      <a:defRPr lang="es-CO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2382"/>
    <a:srgbClr val="080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3"/>
    <p:restoredTop sz="97629"/>
  </p:normalViewPr>
  <p:slideViewPr>
    <p:cSldViewPr snapToGrid="0" snapToObjects="1">
      <p:cViewPr varScale="1">
        <p:scale>
          <a:sx n="10" d="100"/>
          <a:sy n="10" d="100"/>
        </p:scale>
        <p:origin x="2358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EEBA1C-E3CE-1C49-B235-10276A331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9911" y="7070108"/>
            <a:ext cx="24299466" cy="15040222"/>
          </a:xfrm>
        </p:spPr>
        <p:txBody>
          <a:bodyPr anchor="b"/>
          <a:lstStyle>
            <a:lvl1pPr algn="ctr">
              <a:defRPr sz="15944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F1D5251-26ED-3E49-9666-253CCD8F15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6378"/>
            </a:lvl1pPr>
            <a:lvl2pPr marL="1214963" indent="0" algn="ctr">
              <a:buNone/>
              <a:defRPr sz="5315"/>
            </a:lvl2pPr>
            <a:lvl3pPr marL="2429927" indent="0" algn="ctr">
              <a:buNone/>
              <a:defRPr sz="4783"/>
            </a:lvl3pPr>
            <a:lvl4pPr marL="3644890" indent="0" algn="ctr">
              <a:buNone/>
              <a:defRPr sz="4252"/>
            </a:lvl4pPr>
            <a:lvl5pPr marL="4859853" indent="0" algn="ctr">
              <a:buNone/>
              <a:defRPr sz="4252"/>
            </a:lvl5pPr>
            <a:lvl6pPr marL="6074816" indent="0" algn="ctr">
              <a:buNone/>
              <a:defRPr sz="4252"/>
            </a:lvl6pPr>
            <a:lvl7pPr marL="7289780" indent="0" algn="ctr">
              <a:buNone/>
              <a:defRPr sz="4252"/>
            </a:lvl7pPr>
            <a:lvl8pPr marL="8504743" indent="0" algn="ctr">
              <a:buNone/>
              <a:defRPr sz="4252"/>
            </a:lvl8pPr>
            <a:lvl9pPr marL="9719706" indent="0" algn="ctr">
              <a:buNone/>
              <a:defRPr sz="4252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401AC1-FFF5-0047-A376-142BBBC0F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44AD-7FF8-AC43-AFDD-E9B017322590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D80FCC-9185-7D42-960B-412869B35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37D74E-8E89-954D-A356-BB9FB7648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692E2-F68E-DD4E-B4A4-65E90909A08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03717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9251E1-87F5-D84E-B44E-AB5CA3617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D133D0-9CA9-444A-8A60-D9999EA78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A79DE5-1FF0-CF45-BA1B-58B92A2DC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44AD-7FF8-AC43-AFDD-E9B017322590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5BAE28-201B-A348-8386-DBFF6663E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F5D81D-DE39-DE4A-AEB1-CF07E9AC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692E2-F68E-DD4E-B4A4-65E90909A08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185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D7CB91-4FAF-544D-9043-98246B283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0576" y="10770165"/>
            <a:ext cx="27944386" cy="17970262"/>
          </a:xfrm>
        </p:spPr>
        <p:txBody>
          <a:bodyPr anchor="b"/>
          <a:lstStyle>
            <a:lvl1pPr>
              <a:defRPr sz="15944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757B30B-8CA3-904C-A2B1-353456CFC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0576" y="28910433"/>
            <a:ext cx="27944386" cy="9450136"/>
          </a:xfrm>
        </p:spPr>
        <p:txBody>
          <a:bodyPr/>
          <a:lstStyle>
            <a:lvl1pPr marL="0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1pPr>
            <a:lvl2pPr marL="1214963" indent="0">
              <a:buNone/>
              <a:defRPr sz="5315">
                <a:solidFill>
                  <a:schemeClr val="tx1">
                    <a:tint val="75000"/>
                  </a:schemeClr>
                </a:solidFill>
              </a:defRPr>
            </a:lvl2pPr>
            <a:lvl3pPr marL="2429927" indent="0">
              <a:buNone/>
              <a:defRPr sz="4783">
                <a:solidFill>
                  <a:schemeClr val="tx1">
                    <a:tint val="75000"/>
                  </a:schemeClr>
                </a:solidFill>
              </a:defRPr>
            </a:lvl3pPr>
            <a:lvl4pPr marL="3644890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4pPr>
            <a:lvl5pPr marL="4859853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5pPr>
            <a:lvl6pPr marL="607481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6pPr>
            <a:lvl7pPr marL="7289780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7pPr>
            <a:lvl8pPr marL="8504743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8pPr>
            <a:lvl9pPr marL="971970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205759-F21A-4144-BFAC-6805EAA3C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44AD-7FF8-AC43-AFDD-E9B017322590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E5EA46-A681-FE42-A1C6-05476553E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2F449C-CF39-A64A-82D6-1CFC55680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692E2-F68E-DD4E-B4A4-65E90909A08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94050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943A7F-E949-3C40-9F0D-B5983E553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57DCE1-DC3C-D84B-8835-4AFD770D81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CA164D-FE33-874C-8263-2E55A6A50F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B4840C2-1510-1F4F-B49C-FF6D4CFD4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44AD-7FF8-AC43-AFDD-E9B017322590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B9DA500-417E-C543-8EE9-E79C2C87B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DDE53C7-1942-AD44-BE75-6258E7410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692E2-F68E-DD4E-B4A4-65E90909A08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72642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D186EE-BB80-694D-AD26-99143CD3C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1" y="2300037"/>
            <a:ext cx="27944386" cy="8350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7C98E6-E9B3-4F46-9F01-CF9AC30CA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1672" y="10590160"/>
            <a:ext cx="13706416" cy="5190073"/>
          </a:xfrm>
        </p:spPr>
        <p:txBody>
          <a:bodyPr anchor="b"/>
          <a:lstStyle>
            <a:lvl1pPr marL="0" indent="0"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1A225F-1261-EA44-8041-EE8C09214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31672" y="15780233"/>
            <a:ext cx="13706416" cy="23210346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BAAEC36-FFDE-9540-BFE9-635AA718B7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402140" y="10590160"/>
            <a:ext cx="13773917" cy="5190073"/>
          </a:xfrm>
        </p:spPr>
        <p:txBody>
          <a:bodyPr anchor="b"/>
          <a:lstStyle>
            <a:lvl1pPr marL="0" indent="0"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E1025A8-65A2-834E-BF9E-A4A72E49CB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6402140" y="15780233"/>
            <a:ext cx="13773917" cy="23210346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41527A8-D543-E84E-B281-74C780747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44AD-7FF8-AC43-AFDD-E9B017322590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ACA363C-2EC3-F444-A948-BDF20816A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4FE15EA-1ED4-2149-AD7F-27C54CC47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692E2-F68E-DD4E-B4A4-65E90909A08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49070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C7A327-A06E-3748-A6AD-C365B3E8F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D7AA253-E9F2-3147-A88D-18D80A11C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44AD-7FF8-AC43-AFDD-E9B017322590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B11126A-B8E7-4F47-AD79-EAF1D1339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5D20D1F-AF53-EC4A-8EE5-38FD2E023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692E2-F68E-DD4E-B4A4-65E90909A08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43891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1D3CE57-C1B3-894A-981C-7E5230853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44AD-7FF8-AC43-AFDD-E9B017322590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70E3475-A767-AC43-885B-31DEFEFFD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9F88306-C685-DA4D-8FBD-CDD6D6886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692E2-F68E-DD4E-B4A4-65E90909A08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42435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AC6A09-59DC-494D-BC88-7404F5944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2" y="2880042"/>
            <a:ext cx="10449613" cy="10080149"/>
          </a:xfrm>
        </p:spPr>
        <p:txBody>
          <a:bodyPr anchor="b"/>
          <a:lstStyle>
            <a:lvl1pPr>
              <a:defRPr sz="8504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001D11-D1C4-B44F-BBE7-B06EB5F18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73917" y="6220095"/>
            <a:ext cx="16402140" cy="30700453"/>
          </a:xfrm>
        </p:spPr>
        <p:txBody>
          <a:bodyPr/>
          <a:lstStyle>
            <a:lvl1pPr>
              <a:defRPr sz="8504"/>
            </a:lvl1pPr>
            <a:lvl2pPr>
              <a:defRPr sz="7441"/>
            </a:lvl2pPr>
            <a:lvl3pPr>
              <a:defRPr sz="6378"/>
            </a:lvl3pPr>
            <a:lvl4pPr>
              <a:defRPr sz="5315"/>
            </a:lvl4pPr>
            <a:lvl5pPr>
              <a:defRPr sz="5315"/>
            </a:lvl5pPr>
            <a:lvl6pPr>
              <a:defRPr sz="5315"/>
            </a:lvl6pPr>
            <a:lvl7pPr>
              <a:defRPr sz="5315"/>
            </a:lvl7pPr>
            <a:lvl8pPr>
              <a:defRPr sz="5315"/>
            </a:lvl8pPr>
            <a:lvl9pPr>
              <a:defRPr sz="5315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4C85958-D91A-8A43-8E83-B219ACC574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1672" y="12960191"/>
            <a:ext cx="10449613" cy="24010358"/>
          </a:xfrm>
        </p:spPr>
        <p:txBody>
          <a:bodyPr/>
          <a:lstStyle>
            <a:lvl1pPr marL="0" indent="0">
              <a:buNone/>
              <a:defRPr sz="4252"/>
            </a:lvl1pPr>
            <a:lvl2pPr marL="1214963" indent="0">
              <a:buNone/>
              <a:defRPr sz="3720"/>
            </a:lvl2pPr>
            <a:lvl3pPr marL="2429927" indent="0">
              <a:buNone/>
              <a:defRPr sz="3189"/>
            </a:lvl3pPr>
            <a:lvl4pPr marL="3644890" indent="0">
              <a:buNone/>
              <a:defRPr sz="2657"/>
            </a:lvl4pPr>
            <a:lvl5pPr marL="4859853" indent="0">
              <a:buNone/>
              <a:defRPr sz="2657"/>
            </a:lvl5pPr>
            <a:lvl6pPr marL="6074816" indent="0">
              <a:buNone/>
              <a:defRPr sz="2657"/>
            </a:lvl6pPr>
            <a:lvl7pPr marL="7289780" indent="0">
              <a:buNone/>
              <a:defRPr sz="2657"/>
            </a:lvl7pPr>
            <a:lvl8pPr marL="8504743" indent="0">
              <a:buNone/>
              <a:defRPr sz="2657"/>
            </a:lvl8pPr>
            <a:lvl9pPr marL="9719706" indent="0">
              <a:buNone/>
              <a:defRPr sz="2657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A43AC05-AF7E-E946-8789-DAD2EB95B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44AD-7FF8-AC43-AFDD-E9B017322590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93128B-CB54-F543-94D0-AC24EFE15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15FE182-FD59-0143-A7F2-368C295F8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692E2-F68E-DD4E-B4A4-65E90909A08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19402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8706F5-AE22-6849-BF3F-AC260ACAC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2" y="2880042"/>
            <a:ext cx="10449613" cy="10080149"/>
          </a:xfrm>
        </p:spPr>
        <p:txBody>
          <a:bodyPr anchor="b"/>
          <a:lstStyle>
            <a:lvl1pPr>
              <a:defRPr sz="8504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0535C8B-9DA5-8C49-A185-D105332D67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3773917" y="6220095"/>
            <a:ext cx="16402140" cy="30700453"/>
          </a:xfrm>
        </p:spPr>
        <p:txBody>
          <a:bodyPr/>
          <a:lstStyle>
            <a:lvl1pPr marL="0" indent="0">
              <a:buNone/>
              <a:defRPr sz="8504"/>
            </a:lvl1pPr>
            <a:lvl2pPr marL="1214963" indent="0">
              <a:buNone/>
              <a:defRPr sz="7441"/>
            </a:lvl2pPr>
            <a:lvl3pPr marL="2429927" indent="0">
              <a:buNone/>
              <a:defRPr sz="6378"/>
            </a:lvl3pPr>
            <a:lvl4pPr marL="3644890" indent="0">
              <a:buNone/>
              <a:defRPr sz="5315"/>
            </a:lvl4pPr>
            <a:lvl5pPr marL="4859853" indent="0">
              <a:buNone/>
              <a:defRPr sz="5315"/>
            </a:lvl5pPr>
            <a:lvl6pPr marL="6074816" indent="0">
              <a:buNone/>
              <a:defRPr sz="5315"/>
            </a:lvl6pPr>
            <a:lvl7pPr marL="7289780" indent="0">
              <a:buNone/>
              <a:defRPr sz="5315"/>
            </a:lvl7pPr>
            <a:lvl8pPr marL="8504743" indent="0">
              <a:buNone/>
              <a:defRPr sz="5315"/>
            </a:lvl8pPr>
            <a:lvl9pPr marL="9719706" indent="0">
              <a:buNone/>
              <a:defRPr sz="5315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2ED7EC9-AEC8-844F-A0FB-1C0A85F3E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1672" y="12960191"/>
            <a:ext cx="10449613" cy="24010358"/>
          </a:xfrm>
        </p:spPr>
        <p:txBody>
          <a:bodyPr/>
          <a:lstStyle>
            <a:lvl1pPr marL="0" indent="0">
              <a:buNone/>
              <a:defRPr sz="4252"/>
            </a:lvl1pPr>
            <a:lvl2pPr marL="1214963" indent="0">
              <a:buNone/>
              <a:defRPr sz="3720"/>
            </a:lvl2pPr>
            <a:lvl3pPr marL="2429927" indent="0">
              <a:buNone/>
              <a:defRPr sz="3189"/>
            </a:lvl3pPr>
            <a:lvl4pPr marL="3644890" indent="0">
              <a:buNone/>
              <a:defRPr sz="2657"/>
            </a:lvl4pPr>
            <a:lvl5pPr marL="4859853" indent="0">
              <a:buNone/>
              <a:defRPr sz="2657"/>
            </a:lvl5pPr>
            <a:lvl6pPr marL="6074816" indent="0">
              <a:buNone/>
              <a:defRPr sz="2657"/>
            </a:lvl6pPr>
            <a:lvl7pPr marL="7289780" indent="0">
              <a:buNone/>
              <a:defRPr sz="2657"/>
            </a:lvl7pPr>
            <a:lvl8pPr marL="8504743" indent="0">
              <a:buNone/>
              <a:defRPr sz="2657"/>
            </a:lvl8pPr>
            <a:lvl9pPr marL="9719706" indent="0">
              <a:buNone/>
              <a:defRPr sz="2657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AF7ED7-6099-D045-BF12-09C85D511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44AD-7FF8-AC43-AFDD-E9B017322590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413EAC1-BC3C-9040-87A0-80815BEC4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801491F-2B58-DF44-BA16-1F0863B06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692E2-F68E-DD4E-B4A4-65E90909A08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9209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B39BA1-8901-C54D-8009-45A3CA290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35E6680-EE08-5244-8794-66D7E05239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37F4EE-F19C-D741-ABA9-AF7C61915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44AD-7FF8-AC43-AFDD-E9B017322590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0715C4-48CF-E949-AE49-7370111E6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582F53-9EF0-1341-B7D3-5FBA92A5B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692E2-F68E-DD4E-B4A4-65E90909A08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8593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1A7384A-18EA-4E46-8D45-0D79CBB16E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3185741" y="2300034"/>
            <a:ext cx="6986096" cy="366105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5CB0CF0-3B22-444D-BDEC-23F579C698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27451" y="2300034"/>
            <a:ext cx="20553298" cy="36610544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E97545-D523-534E-9E0F-BAF8F7C27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44AD-7FF8-AC43-AFDD-E9B017322590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3D9F88-F41C-534D-9C5C-74B7F3E5C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73CBEC-114A-824F-A08E-06EECCB2A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692E2-F68E-DD4E-B4A4-65E90909A08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48891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65C40F8-5F6B-224F-8A55-2132EE281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451" y="2300037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F042AFC-337D-F14D-AF3B-D621749D3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CDF4E7-B9AE-4543-B28B-7FAD9836F1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27451" y="40040594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B44AD-7FF8-AC43-AFDD-E9B017322590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3FC86F-6E55-164C-BA01-F893A3AEE4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32264" y="40040594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2E5200-5E6C-0E47-B2ED-11756C6B5B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81997" y="40040594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692E2-F68E-DD4E-B4A4-65E90909A08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7777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429927" rtl="0" eaLnBrk="1" latinLnBrk="0" hangingPunct="1">
        <a:lnSpc>
          <a:spcPct val="90000"/>
        </a:lnSpc>
        <a:spcBef>
          <a:spcPct val="0"/>
        </a:spcBef>
        <a:buNone/>
        <a:defRPr sz="116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7482" indent="-607482" algn="l" defTabSz="2429927" rtl="0" eaLnBrk="1" latinLnBrk="0" hangingPunct="1">
        <a:lnSpc>
          <a:spcPct val="90000"/>
        </a:lnSpc>
        <a:spcBef>
          <a:spcPts val="2657"/>
        </a:spcBef>
        <a:buFont typeface="Arial" panose="020B0604020202020204" pitchFamily="34" charset="0"/>
        <a:buChar char="•"/>
        <a:defRPr sz="7441" kern="1200">
          <a:solidFill>
            <a:schemeClr val="tx1"/>
          </a:solidFill>
          <a:latin typeface="+mn-lt"/>
          <a:ea typeface="+mn-ea"/>
          <a:cs typeface="+mn-cs"/>
        </a:defRPr>
      </a:lvl1pPr>
      <a:lvl2pPr marL="182244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03740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3pPr>
      <a:lvl4pPr marL="4252371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546733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68229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897261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911222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1032718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1pPr>
      <a:lvl2pPr marL="121496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2pPr>
      <a:lvl3pPr marL="2429927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3pPr>
      <a:lvl4pPr marL="364489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485985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07481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28978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850474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971970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">
            <a:extLst>
              <a:ext uri="{FF2B5EF4-FFF2-40B4-BE49-F238E27FC236}">
                <a16:creationId xmlns:a16="http://schemas.microsoft.com/office/drawing/2014/main" id="{C0431349-6F08-4D7C-A5AE-B33091818065}"/>
              </a:ext>
            </a:extLst>
          </p:cNvPr>
          <p:cNvSpPr/>
          <p:nvPr/>
        </p:nvSpPr>
        <p:spPr>
          <a:xfrm>
            <a:off x="22080562" y="12498048"/>
            <a:ext cx="9260992" cy="1191545"/>
          </a:xfrm>
          <a:prstGeom prst="rect">
            <a:avLst/>
          </a:prstGeom>
          <a:solidFill>
            <a:srgbClr val="6B238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143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85;p1">
            <a:extLst>
              <a:ext uri="{FF2B5EF4-FFF2-40B4-BE49-F238E27FC236}">
                <a16:creationId xmlns:a16="http://schemas.microsoft.com/office/drawing/2014/main" id="{29C82898-14D4-4461-98B7-47C1B7E5E5C4}"/>
              </a:ext>
            </a:extLst>
          </p:cNvPr>
          <p:cNvSpPr/>
          <p:nvPr/>
        </p:nvSpPr>
        <p:spPr>
          <a:xfrm>
            <a:off x="1083605" y="18270802"/>
            <a:ext cx="11791925" cy="3752022"/>
          </a:xfrm>
          <a:prstGeom prst="rect">
            <a:avLst/>
          </a:prstGeom>
          <a:solidFill>
            <a:srgbClr val="6B238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143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6;p1">
            <a:extLst>
              <a:ext uri="{FF2B5EF4-FFF2-40B4-BE49-F238E27FC236}">
                <a16:creationId xmlns:a16="http://schemas.microsoft.com/office/drawing/2014/main" id="{C83916D4-768E-47BF-B76D-27E509A07D6E}"/>
              </a:ext>
            </a:extLst>
          </p:cNvPr>
          <p:cNvSpPr/>
          <p:nvPr/>
        </p:nvSpPr>
        <p:spPr>
          <a:xfrm>
            <a:off x="22080562" y="33830334"/>
            <a:ext cx="9260992" cy="1191545"/>
          </a:xfrm>
          <a:prstGeom prst="rect">
            <a:avLst/>
          </a:prstGeom>
          <a:solidFill>
            <a:srgbClr val="6B238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143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88;p1">
            <a:extLst>
              <a:ext uri="{FF2B5EF4-FFF2-40B4-BE49-F238E27FC236}">
                <a16:creationId xmlns:a16="http://schemas.microsoft.com/office/drawing/2014/main" id="{5593C541-101D-4A75-B1C9-BDDE861EA2B9}"/>
              </a:ext>
            </a:extLst>
          </p:cNvPr>
          <p:cNvSpPr/>
          <p:nvPr/>
        </p:nvSpPr>
        <p:spPr>
          <a:xfrm>
            <a:off x="1083605" y="26411145"/>
            <a:ext cx="11791924" cy="1191545"/>
          </a:xfrm>
          <a:prstGeom prst="rect">
            <a:avLst/>
          </a:prstGeom>
          <a:solidFill>
            <a:srgbClr val="6B238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143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89;p1">
            <a:extLst>
              <a:ext uri="{FF2B5EF4-FFF2-40B4-BE49-F238E27FC236}">
                <a16:creationId xmlns:a16="http://schemas.microsoft.com/office/drawing/2014/main" id="{16CCD64C-9D89-49C5-A835-B07D51F6E38D}"/>
              </a:ext>
            </a:extLst>
          </p:cNvPr>
          <p:cNvSpPr/>
          <p:nvPr/>
        </p:nvSpPr>
        <p:spPr>
          <a:xfrm>
            <a:off x="1083604" y="12498048"/>
            <a:ext cx="11791925" cy="1191545"/>
          </a:xfrm>
          <a:prstGeom prst="rect">
            <a:avLst/>
          </a:prstGeom>
          <a:solidFill>
            <a:srgbClr val="6B238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143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90;p1">
            <a:extLst>
              <a:ext uri="{FF2B5EF4-FFF2-40B4-BE49-F238E27FC236}">
                <a16:creationId xmlns:a16="http://schemas.microsoft.com/office/drawing/2014/main" id="{048DBB1C-15FC-4F81-A772-5CB7C0B7B242}"/>
              </a:ext>
            </a:extLst>
          </p:cNvPr>
          <p:cNvSpPr txBox="1"/>
          <p:nvPr/>
        </p:nvSpPr>
        <p:spPr>
          <a:xfrm>
            <a:off x="2297226" y="12522321"/>
            <a:ext cx="5327073" cy="1191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Filiación</a:t>
            </a:r>
            <a:r>
              <a:rPr lang="es-CO" sz="7143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dirty="0"/>
          </a:p>
        </p:txBody>
      </p:sp>
      <p:sp>
        <p:nvSpPr>
          <p:cNvPr id="9" name="Google Shape;91;p1">
            <a:extLst>
              <a:ext uri="{FF2B5EF4-FFF2-40B4-BE49-F238E27FC236}">
                <a16:creationId xmlns:a16="http://schemas.microsoft.com/office/drawing/2014/main" id="{FCA53B23-6A98-469E-96B1-A345D8AEB876}"/>
              </a:ext>
            </a:extLst>
          </p:cNvPr>
          <p:cNvSpPr txBox="1"/>
          <p:nvPr/>
        </p:nvSpPr>
        <p:spPr>
          <a:xfrm>
            <a:off x="25779010" y="12501252"/>
            <a:ext cx="4262692" cy="1191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143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Secciones:</a:t>
            </a:r>
            <a:endParaRPr dirty="0"/>
          </a:p>
        </p:txBody>
      </p:sp>
      <p:sp>
        <p:nvSpPr>
          <p:cNvPr id="10" name="Google Shape;92;p1">
            <a:extLst>
              <a:ext uri="{FF2B5EF4-FFF2-40B4-BE49-F238E27FC236}">
                <a16:creationId xmlns:a16="http://schemas.microsoft.com/office/drawing/2014/main" id="{46117A34-CCFF-45A2-986C-6D194D6A714E}"/>
              </a:ext>
            </a:extLst>
          </p:cNvPr>
          <p:cNvSpPr txBox="1"/>
          <p:nvPr/>
        </p:nvSpPr>
        <p:spPr>
          <a:xfrm>
            <a:off x="19369457" y="21738885"/>
            <a:ext cx="5478169" cy="1191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143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Metodología:</a:t>
            </a:r>
            <a:endParaRPr dirty="0"/>
          </a:p>
        </p:txBody>
      </p:sp>
      <p:sp>
        <p:nvSpPr>
          <p:cNvPr id="12" name="Google Shape;94;p1">
            <a:extLst>
              <a:ext uri="{FF2B5EF4-FFF2-40B4-BE49-F238E27FC236}">
                <a16:creationId xmlns:a16="http://schemas.microsoft.com/office/drawing/2014/main" id="{D06821F2-7176-4E39-9033-1DA71B7ADBB6}"/>
              </a:ext>
            </a:extLst>
          </p:cNvPr>
          <p:cNvSpPr txBox="1"/>
          <p:nvPr/>
        </p:nvSpPr>
        <p:spPr>
          <a:xfrm>
            <a:off x="24380990" y="33775582"/>
            <a:ext cx="5462929" cy="1191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143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Conclusiones:</a:t>
            </a:r>
            <a:endParaRPr dirty="0"/>
          </a:p>
        </p:txBody>
      </p:sp>
      <p:sp>
        <p:nvSpPr>
          <p:cNvPr id="17" name="Google Shape;91;p1">
            <a:extLst>
              <a:ext uri="{FF2B5EF4-FFF2-40B4-BE49-F238E27FC236}">
                <a16:creationId xmlns:a16="http://schemas.microsoft.com/office/drawing/2014/main" id="{460BAF68-FBE2-48A7-9E82-3A783FAA18A6}"/>
              </a:ext>
            </a:extLst>
          </p:cNvPr>
          <p:cNvSpPr txBox="1"/>
          <p:nvPr/>
        </p:nvSpPr>
        <p:spPr>
          <a:xfrm>
            <a:off x="15256716" y="8774531"/>
            <a:ext cx="3402495" cy="1191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143" b="1" dirty="0">
                <a:solidFill>
                  <a:srgbClr val="6B2382"/>
                </a:solidFill>
                <a:latin typeface="Calibri"/>
                <a:ea typeface="Calibri"/>
                <a:cs typeface="Calibri"/>
                <a:sym typeface="Calibri"/>
              </a:rPr>
              <a:t>Autores:</a:t>
            </a:r>
            <a:endParaRPr dirty="0">
              <a:solidFill>
                <a:srgbClr val="6B2382"/>
              </a:solidFill>
            </a:endParaRPr>
          </a:p>
        </p:txBody>
      </p:sp>
      <p:sp>
        <p:nvSpPr>
          <p:cNvPr id="18" name="Google Shape;91;p1">
            <a:extLst>
              <a:ext uri="{FF2B5EF4-FFF2-40B4-BE49-F238E27FC236}">
                <a16:creationId xmlns:a16="http://schemas.microsoft.com/office/drawing/2014/main" id="{20FD686D-3013-45B3-8E99-A22FEA967BB9}"/>
              </a:ext>
            </a:extLst>
          </p:cNvPr>
          <p:cNvSpPr txBox="1"/>
          <p:nvPr/>
        </p:nvSpPr>
        <p:spPr>
          <a:xfrm>
            <a:off x="15648709" y="7801517"/>
            <a:ext cx="2618509" cy="1191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143" b="1" dirty="0">
                <a:solidFill>
                  <a:srgbClr val="6B2382"/>
                </a:solidFill>
                <a:latin typeface="Calibri"/>
                <a:ea typeface="Calibri"/>
                <a:cs typeface="Calibri"/>
                <a:sym typeface="Calibri"/>
              </a:rPr>
              <a:t>Título:</a:t>
            </a:r>
            <a:endParaRPr dirty="0">
              <a:solidFill>
                <a:srgbClr val="6B2382"/>
              </a:solidFill>
            </a:endParaRPr>
          </a:p>
        </p:txBody>
      </p:sp>
      <p:sp>
        <p:nvSpPr>
          <p:cNvPr id="21" name="Google Shape;88;p1">
            <a:extLst>
              <a:ext uri="{FF2B5EF4-FFF2-40B4-BE49-F238E27FC236}">
                <a16:creationId xmlns:a16="http://schemas.microsoft.com/office/drawing/2014/main" id="{3F78A0B9-F714-4D1A-BBB6-044ADB673190}"/>
              </a:ext>
            </a:extLst>
          </p:cNvPr>
          <p:cNvSpPr/>
          <p:nvPr/>
        </p:nvSpPr>
        <p:spPr>
          <a:xfrm>
            <a:off x="1083605" y="33830334"/>
            <a:ext cx="11791924" cy="1191545"/>
          </a:xfrm>
          <a:prstGeom prst="rect">
            <a:avLst/>
          </a:prstGeom>
          <a:solidFill>
            <a:srgbClr val="6B238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143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95;p1">
            <a:extLst>
              <a:ext uri="{FF2B5EF4-FFF2-40B4-BE49-F238E27FC236}">
                <a16:creationId xmlns:a16="http://schemas.microsoft.com/office/drawing/2014/main" id="{E6E06D77-3831-4CE0-B279-DA92AA336D43}"/>
              </a:ext>
            </a:extLst>
          </p:cNvPr>
          <p:cNvSpPr txBox="1"/>
          <p:nvPr/>
        </p:nvSpPr>
        <p:spPr>
          <a:xfrm>
            <a:off x="2297226" y="33873696"/>
            <a:ext cx="10034929" cy="1191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143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Referencias bibliográficas:</a:t>
            </a:r>
            <a:endParaRPr dirty="0"/>
          </a:p>
        </p:txBody>
      </p:sp>
      <p:sp>
        <p:nvSpPr>
          <p:cNvPr id="22" name="Google Shape;88;p1">
            <a:extLst>
              <a:ext uri="{FF2B5EF4-FFF2-40B4-BE49-F238E27FC236}">
                <a16:creationId xmlns:a16="http://schemas.microsoft.com/office/drawing/2014/main" id="{0E9C0086-69DD-4A6A-81C4-D0F158C1BDD4}"/>
              </a:ext>
            </a:extLst>
          </p:cNvPr>
          <p:cNvSpPr/>
          <p:nvPr/>
        </p:nvSpPr>
        <p:spPr>
          <a:xfrm>
            <a:off x="22080562" y="26411145"/>
            <a:ext cx="9260992" cy="1191545"/>
          </a:xfrm>
          <a:prstGeom prst="rect">
            <a:avLst/>
          </a:prstGeom>
          <a:solidFill>
            <a:srgbClr val="6B238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143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95;p1">
            <a:extLst>
              <a:ext uri="{FF2B5EF4-FFF2-40B4-BE49-F238E27FC236}">
                <a16:creationId xmlns:a16="http://schemas.microsoft.com/office/drawing/2014/main" id="{88717BD8-CCF5-4355-BEE2-2F00AC3E55D8}"/>
              </a:ext>
            </a:extLst>
          </p:cNvPr>
          <p:cNvSpPr txBox="1"/>
          <p:nvPr/>
        </p:nvSpPr>
        <p:spPr>
          <a:xfrm>
            <a:off x="25279877" y="26396366"/>
            <a:ext cx="4564042" cy="1191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143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Resultados:</a:t>
            </a:r>
            <a:endParaRPr dirty="0"/>
          </a:p>
        </p:txBody>
      </p:sp>
      <p:sp>
        <p:nvSpPr>
          <p:cNvPr id="25" name="Google Shape;91;p1">
            <a:extLst>
              <a:ext uri="{FF2B5EF4-FFF2-40B4-BE49-F238E27FC236}">
                <a16:creationId xmlns:a16="http://schemas.microsoft.com/office/drawing/2014/main" id="{EA93C4A2-8716-452E-B272-8D3C94C14222}"/>
              </a:ext>
            </a:extLst>
          </p:cNvPr>
          <p:cNvSpPr txBox="1"/>
          <p:nvPr/>
        </p:nvSpPr>
        <p:spPr>
          <a:xfrm>
            <a:off x="2297226" y="18467987"/>
            <a:ext cx="9175289" cy="3389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Introducción:</a:t>
            </a:r>
            <a:r>
              <a:rPr lang="es-MX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(problema, objetivos general y específicos)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6" name="Google Shape;84;p1">
            <a:extLst>
              <a:ext uri="{FF2B5EF4-FFF2-40B4-BE49-F238E27FC236}">
                <a16:creationId xmlns:a16="http://schemas.microsoft.com/office/drawing/2014/main" id="{C4D22908-2E63-4414-A94B-90CBBC507758}"/>
              </a:ext>
            </a:extLst>
          </p:cNvPr>
          <p:cNvSpPr/>
          <p:nvPr/>
        </p:nvSpPr>
        <p:spPr>
          <a:xfrm>
            <a:off x="22080562" y="18270802"/>
            <a:ext cx="9260992" cy="1191545"/>
          </a:xfrm>
          <a:prstGeom prst="rect">
            <a:avLst/>
          </a:prstGeom>
          <a:solidFill>
            <a:srgbClr val="6B238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143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95;p1">
            <a:extLst>
              <a:ext uri="{FF2B5EF4-FFF2-40B4-BE49-F238E27FC236}">
                <a16:creationId xmlns:a16="http://schemas.microsoft.com/office/drawing/2014/main" id="{E07E2AB8-20F5-4EAA-9A32-2B8B43C1B4B5}"/>
              </a:ext>
            </a:extLst>
          </p:cNvPr>
          <p:cNvSpPr txBox="1"/>
          <p:nvPr/>
        </p:nvSpPr>
        <p:spPr>
          <a:xfrm>
            <a:off x="23988677" y="18216050"/>
            <a:ext cx="5854240" cy="1191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143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Marco teórico:</a:t>
            </a:r>
            <a:endParaRPr dirty="0"/>
          </a:p>
        </p:txBody>
      </p:sp>
      <p:sp>
        <p:nvSpPr>
          <p:cNvPr id="27" name="Google Shape;95;p1">
            <a:extLst>
              <a:ext uri="{FF2B5EF4-FFF2-40B4-BE49-F238E27FC236}">
                <a16:creationId xmlns:a16="http://schemas.microsoft.com/office/drawing/2014/main" id="{F0EB7609-27AE-45DD-90EA-A6EF8E2D27EE}"/>
              </a:ext>
            </a:extLst>
          </p:cNvPr>
          <p:cNvSpPr txBox="1"/>
          <p:nvPr/>
        </p:nvSpPr>
        <p:spPr>
          <a:xfrm>
            <a:off x="2297226" y="26411144"/>
            <a:ext cx="10034929" cy="1191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143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Metodología:</a:t>
            </a:r>
            <a:endParaRPr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D43C5D0-11B6-5045-8652-01565E23151B}"/>
              </a:ext>
            </a:extLst>
          </p:cNvPr>
          <p:cNvSpPr txBox="1"/>
          <p:nvPr/>
        </p:nvSpPr>
        <p:spPr>
          <a:xfrm>
            <a:off x="2514840" y="14358516"/>
            <a:ext cx="9817315" cy="119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Texto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B3C02579-DA02-A44E-8962-67AD61213544}"/>
              </a:ext>
            </a:extLst>
          </p:cNvPr>
          <p:cNvSpPr txBox="1"/>
          <p:nvPr/>
        </p:nvSpPr>
        <p:spPr>
          <a:xfrm>
            <a:off x="2514840" y="23224220"/>
            <a:ext cx="9817315" cy="119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Texto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9E1911E6-CA72-0149-A97E-092C25F3C28D}"/>
              </a:ext>
            </a:extLst>
          </p:cNvPr>
          <p:cNvSpPr txBox="1"/>
          <p:nvPr/>
        </p:nvSpPr>
        <p:spPr>
          <a:xfrm>
            <a:off x="2514840" y="28233542"/>
            <a:ext cx="9817315" cy="119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Texto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693B28BF-1A16-CD4A-89B6-C9D384167DD6}"/>
              </a:ext>
            </a:extLst>
          </p:cNvPr>
          <p:cNvSpPr txBox="1"/>
          <p:nvPr/>
        </p:nvSpPr>
        <p:spPr>
          <a:xfrm>
            <a:off x="2514840" y="35588499"/>
            <a:ext cx="9817315" cy="119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Texto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329182D-3852-8344-A28D-5F4F13005A9D}"/>
              </a:ext>
            </a:extLst>
          </p:cNvPr>
          <p:cNvSpPr txBox="1"/>
          <p:nvPr/>
        </p:nvSpPr>
        <p:spPr>
          <a:xfrm>
            <a:off x="27338255" y="35588499"/>
            <a:ext cx="2345634" cy="119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dirty="0"/>
              <a:t>Texto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FC042DB1-79E0-D64E-81BF-C9D194896038}"/>
              </a:ext>
            </a:extLst>
          </p:cNvPr>
          <p:cNvSpPr txBox="1"/>
          <p:nvPr/>
        </p:nvSpPr>
        <p:spPr>
          <a:xfrm>
            <a:off x="20026604" y="28233542"/>
            <a:ext cx="9817315" cy="119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dirty="0"/>
              <a:t>Texto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8AE6BE02-0641-0148-88BE-DA172B305C29}"/>
              </a:ext>
            </a:extLst>
          </p:cNvPr>
          <p:cNvSpPr txBox="1"/>
          <p:nvPr/>
        </p:nvSpPr>
        <p:spPr>
          <a:xfrm>
            <a:off x="20026604" y="20043698"/>
            <a:ext cx="9817315" cy="119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dirty="0"/>
              <a:t>Texto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3E1C1B16-AEEE-F143-B3CC-5B6E6474121E}"/>
              </a:ext>
            </a:extLst>
          </p:cNvPr>
          <p:cNvSpPr txBox="1"/>
          <p:nvPr/>
        </p:nvSpPr>
        <p:spPr>
          <a:xfrm>
            <a:off x="20026604" y="14080220"/>
            <a:ext cx="9817315" cy="119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dirty="0"/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5767108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40</Words>
  <Application>Microsoft Office PowerPoint</Application>
  <PresentationFormat>Personalizado</PresentationFormat>
  <Paragraphs>19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pedro felipe montilla guevara</cp:lastModifiedBy>
  <cp:revision>12</cp:revision>
  <dcterms:created xsi:type="dcterms:W3CDTF">2024-10-25T22:52:21Z</dcterms:created>
  <dcterms:modified xsi:type="dcterms:W3CDTF">2026-09-16T03:27:53Z</dcterms:modified>
</cp:coreProperties>
</file>