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g9xjNEeNiu4w6DsAIZ9Xp9R3Bz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0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94644"/>
  </p:normalViewPr>
  <p:slideViewPr>
    <p:cSldViewPr snapToGrid="0" snapToObjects="1">
      <p:cViewPr varScale="1">
        <p:scale>
          <a:sx n="30" d="100"/>
          <a:sy n="30" d="100"/>
        </p:scale>
        <p:origin x="444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049911" y="7070108"/>
            <a:ext cx="24299466" cy="1504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944"/>
              <a:buFont typeface="Calibri"/>
              <a:buNone/>
              <a:defRPr sz="1594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/>
            </a:lvl1pPr>
            <a:lvl2pPr lvl="1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None/>
              <a:defRPr sz="5315"/>
            </a:lvl2pPr>
            <a:lvl3pPr lvl="2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783"/>
              <a:buNone/>
              <a:defRPr sz="4783"/>
            </a:lvl3pPr>
            <a:lvl4pPr lvl="3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4pPr>
            <a:lvl5pPr lvl="4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5pPr>
            <a:lvl6pPr lvl="5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6pPr>
            <a:lvl7pPr lvl="6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7pPr>
            <a:lvl8pPr lvl="7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8pPr>
            <a:lvl9pPr lvl="8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210576" y="10770165"/>
            <a:ext cx="27944386" cy="1797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944"/>
              <a:buFont typeface="Calibri"/>
              <a:buNone/>
              <a:defRPr sz="1594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210576" y="28910433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rgbClr val="888888"/>
              </a:buClr>
              <a:buSzPts val="6378"/>
              <a:buNone/>
              <a:defRPr sz="6378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888888"/>
              </a:buClr>
              <a:buSzPts val="5315"/>
              <a:buNone/>
              <a:defRPr sz="531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888888"/>
              </a:buClr>
              <a:buSzPts val="4783"/>
              <a:buNone/>
              <a:defRPr sz="478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888888"/>
              </a:buClr>
              <a:buSzPts val="4252"/>
              <a:buNone/>
              <a:defRPr sz="4252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888888"/>
              </a:buClr>
              <a:buSzPts val="4252"/>
              <a:buNone/>
              <a:defRPr sz="4252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888888"/>
              </a:buClr>
              <a:buSzPts val="4252"/>
              <a:buNone/>
              <a:defRPr sz="4252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888888"/>
              </a:buClr>
              <a:buSzPts val="4252"/>
              <a:buNone/>
              <a:defRPr sz="4252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888888"/>
              </a:buClr>
              <a:buSzPts val="4252"/>
              <a:buNone/>
              <a:defRPr sz="4252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888888"/>
              </a:buClr>
              <a:buSzPts val="4252"/>
              <a:buNone/>
              <a:defRPr sz="4252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16402140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2231671" y="2300037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231672" y="10590160"/>
            <a:ext cx="13706416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1pPr>
            <a:lvl2pPr marL="914400" lvl="1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None/>
              <a:defRPr sz="5315" b="1"/>
            </a:lvl2pPr>
            <a:lvl3pPr marL="1371600" lvl="2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783"/>
              <a:buNone/>
              <a:defRPr sz="4783" b="1"/>
            </a:lvl3pPr>
            <a:lvl4pPr marL="1828800" lvl="3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4pPr>
            <a:lvl5pPr marL="2286000" lvl="4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5pPr>
            <a:lvl6pPr marL="2743200" lvl="5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6pPr>
            <a:lvl7pPr marL="3200400" lvl="6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7pPr>
            <a:lvl8pPr marL="3657600" lvl="7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8pPr>
            <a:lvl9pPr marL="4114800" lvl="8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2231672" y="15780233"/>
            <a:ext cx="13706416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6402140" y="10590160"/>
            <a:ext cx="13773917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1pPr>
            <a:lvl2pPr marL="914400" lvl="1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None/>
              <a:defRPr sz="5315" b="1"/>
            </a:lvl2pPr>
            <a:lvl3pPr marL="1371600" lvl="2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783"/>
              <a:buNone/>
              <a:defRPr sz="4783" b="1"/>
            </a:lvl3pPr>
            <a:lvl4pPr marL="1828800" lvl="3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4pPr>
            <a:lvl5pPr marL="2286000" lvl="4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5pPr>
            <a:lvl6pPr marL="2743200" lvl="5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6pPr>
            <a:lvl7pPr marL="3200400" lvl="6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7pPr>
            <a:lvl8pPr marL="3657600" lvl="7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8pPr>
            <a:lvl9pPr marL="4114800" lvl="8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6402140" y="15780233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4"/>
              <a:buFont typeface="Calibri"/>
              <a:buNone/>
              <a:defRPr sz="850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3773917" y="6220095"/>
            <a:ext cx="16402140" cy="307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768604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8504"/>
              <a:buChar char="•"/>
              <a:defRPr sz="8504"/>
            </a:lvl1pPr>
            <a:lvl2pPr marL="914400" lvl="1" indent="-701103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7441"/>
              <a:buChar char="•"/>
              <a:defRPr sz="7441"/>
            </a:lvl2pPr>
            <a:lvl3pPr marL="1371600" lvl="2" indent="-633603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6378"/>
              <a:buChar char="•"/>
              <a:defRPr sz="6378"/>
            </a:lvl3pPr>
            <a:lvl4pPr marL="1828800" lvl="3" indent="-56610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Char char="•"/>
              <a:defRPr sz="5315"/>
            </a:lvl4pPr>
            <a:lvl5pPr marL="2286000" lvl="4" indent="-56610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Char char="•"/>
              <a:defRPr sz="5315"/>
            </a:lvl5pPr>
            <a:lvl6pPr marL="2743200" lvl="5" indent="-56610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Char char="•"/>
              <a:defRPr sz="5315"/>
            </a:lvl6pPr>
            <a:lvl7pPr marL="3200400" lvl="6" indent="-56610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Char char="•"/>
              <a:defRPr sz="5315"/>
            </a:lvl7pPr>
            <a:lvl8pPr marL="3657600" lvl="7" indent="-56610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Char char="•"/>
              <a:defRPr sz="5315"/>
            </a:lvl8pPr>
            <a:lvl9pPr marL="4114800" lvl="8" indent="-56610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Char char="•"/>
              <a:defRPr sz="5315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2231672" y="12960191"/>
            <a:ext cx="10449613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1pPr>
            <a:lvl2pPr marL="914400" lvl="1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3720"/>
              <a:buNone/>
              <a:defRPr sz="3720"/>
            </a:lvl2pPr>
            <a:lvl3pPr marL="1371600" lvl="2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3189"/>
              <a:buNone/>
              <a:defRPr sz="3189"/>
            </a:lvl3pPr>
            <a:lvl4pPr marL="1828800" lvl="3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4pPr>
            <a:lvl5pPr marL="2286000" lvl="4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5pPr>
            <a:lvl6pPr marL="2743200" lvl="5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6pPr>
            <a:lvl7pPr marL="3200400" lvl="6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7pPr>
            <a:lvl8pPr marL="3657600" lvl="7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8pPr>
            <a:lvl9pPr marL="4114800" lvl="8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4"/>
              <a:buFont typeface="Calibri"/>
              <a:buNone/>
              <a:defRPr sz="850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773917" y="6220095"/>
            <a:ext cx="16402140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2231672" y="12960191"/>
            <a:ext cx="10449613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1pPr>
            <a:lvl2pPr marL="914400" lvl="1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3720"/>
              <a:buNone/>
              <a:defRPr sz="3720"/>
            </a:lvl2pPr>
            <a:lvl3pPr marL="1371600" lvl="2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3189"/>
              <a:buNone/>
              <a:defRPr sz="3189"/>
            </a:lvl3pPr>
            <a:lvl4pPr marL="1828800" lvl="3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4pPr>
            <a:lvl5pPr marL="2286000" lvl="4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5pPr>
            <a:lvl6pPr marL="2743200" lvl="5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6pPr>
            <a:lvl7pPr marL="3200400" lvl="6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7pPr>
            <a:lvl8pPr marL="3657600" lvl="7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8pPr>
            <a:lvl9pPr marL="4114800" lvl="8" indent="-2286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657"/>
              <a:buNone/>
              <a:defRPr sz="2657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494440" y="11233181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373517" y="17112258"/>
            <a:ext cx="36610544" cy="6986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5801172" y="10328657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93"/>
              <a:buFont typeface="Calibri"/>
              <a:buNone/>
              <a:defRPr sz="11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701103" algn="l" rtl="0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7441"/>
              <a:buFont typeface="Arial"/>
              <a:buChar char="•"/>
              <a:defRPr sz="74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633603" algn="l" rtl="0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66102" algn="l" rtl="0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5315"/>
              <a:buFont typeface="Arial"/>
              <a:buChar char="•"/>
              <a:defRPr sz="5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32320" algn="l" rtl="0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783"/>
              <a:buFont typeface="Arial"/>
              <a:buChar char="•"/>
              <a:defRPr sz="47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32320" algn="l" rtl="0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783"/>
              <a:buFont typeface="Arial"/>
              <a:buChar char="•"/>
              <a:defRPr sz="47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32320" algn="l" rtl="0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783"/>
              <a:buFont typeface="Arial"/>
              <a:buChar char="•"/>
              <a:defRPr sz="47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32320" algn="l" rtl="0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783"/>
              <a:buFont typeface="Arial"/>
              <a:buChar char="•"/>
              <a:defRPr sz="47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32320" algn="l" rtl="0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783"/>
              <a:buFont typeface="Arial"/>
              <a:buChar char="•"/>
              <a:defRPr sz="47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32320" algn="l" rtl="0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4783"/>
              <a:buFont typeface="Arial"/>
              <a:buChar char="•"/>
              <a:defRPr sz="47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8421737" y="9399555"/>
            <a:ext cx="8458200" cy="119154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8421737" y="19635582"/>
            <a:ext cx="8458200" cy="119154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8421737" y="31065579"/>
            <a:ext cx="8458200" cy="119154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-91440" y="19611310"/>
            <a:ext cx="8458200" cy="119154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-91441" y="30997764"/>
            <a:ext cx="12602095" cy="119154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1735" y="9399555"/>
            <a:ext cx="8458200" cy="119154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439803" y="9369075"/>
            <a:ext cx="5327073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Introducción:</a:t>
            </a:r>
            <a:endParaRPr dirty="0"/>
          </a:p>
        </p:txBody>
      </p:sp>
      <p:sp>
        <p:nvSpPr>
          <p:cNvPr id="91" name="Google Shape;91;p1"/>
          <p:cNvSpPr txBox="1"/>
          <p:nvPr/>
        </p:nvSpPr>
        <p:spPr>
          <a:xfrm>
            <a:off x="20076695" y="9369074"/>
            <a:ext cx="4063691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Objetivos:</a:t>
            </a:r>
            <a:endParaRPr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19369457" y="19635582"/>
            <a:ext cx="5478169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Metodología: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1943711" y="19635583"/>
            <a:ext cx="4594249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Resultados: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19384697" y="31065579"/>
            <a:ext cx="5462929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Conclusiones: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1444948" y="31010827"/>
            <a:ext cx="11065706" cy="119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Referencias Bibliográficas: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Macintosh PowerPoint</Application>
  <PresentationFormat>Personalizado</PresentationFormat>
  <Paragraphs>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</cp:revision>
  <dcterms:created xsi:type="dcterms:W3CDTF">2024-10-03T15:50:13Z</dcterms:created>
  <dcterms:modified xsi:type="dcterms:W3CDTF">2025-09-10T18:32:19Z</dcterms:modified>
</cp:coreProperties>
</file>