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3"/>
    <p:restoredTop sz="97629"/>
  </p:normalViewPr>
  <p:slideViewPr>
    <p:cSldViewPr snapToGrid="0" snapToObjects="1">
      <p:cViewPr varScale="1">
        <p:scale>
          <a:sx n="189" d="100"/>
          <a:sy n="189" d="100"/>
        </p:scale>
        <p:origin x="168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B40-474A-818B-EDF5D888A05C}"/>
              </c:ext>
            </c:extLst>
          </c:dPt>
          <c:dPt>
            <c:idx val="1"/>
            <c:bubble3D val="0"/>
            <c:spPr>
              <a:solidFill>
                <a:srgbClr val="08479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B40-474A-818B-EDF5D888A05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40-474A-818B-EDF5D888A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F9-1A45-9CBB-23177B46D78B}"/>
              </c:ext>
            </c:extLst>
          </c:dPt>
          <c:dPt>
            <c:idx val="1"/>
            <c:bubble3D val="0"/>
            <c:spPr>
              <a:solidFill>
                <a:srgbClr val="9BC21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F9-1A45-9CBB-23177B46D78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F9-1A45-9CBB-23177B46D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F8-744C-B48B-0BC5BD72629E}"/>
              </c:ext>
            </c:extLst>
          </c:dPt>
          <c:dPt>
            <c:idx val="1"/>
            <c:bubble3D val="0"/>
            <c:spPr>
              <a:solidFill>
                <a:srgbClr val="EC6C1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4F8-744C-B48B-0BC5BD72629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F8-744C-B48B-0BC5BD7262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E2E2F5-6B2E-1343-BA99-EA31DB73EF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3ABB94-600D-A548-A1AC-BFED2C8A1B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348B45-68A8-E846-8341-18CB97B5F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8855B-5CE5-DA4B-B3C6-F863E3548AA2}" type="datetimeFigureOut">
              <a:rPr lang="es-CO" smtClean="0"/>
              <a:t>17/06/25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99CD3E-4539-C348-91A9-1B2411CC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34275B-8142-3F48-B275-2744BE77D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686F-9552-4A4D-8E9F-8D2866FE71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0084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0BE9F-38EA-6F4D-B7AD-B0053DF8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9692AC-F462-5842-B1C7-66236D49F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7A60BA-A924-AE45-BD95-54BBECB76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8855B-5CE5-DA4B-B3C6-F863E3548AA2}" type="datetimeFigureOut">
              <a:rPr lang="es-CO" smtClean="0"/>
              <a:t>17/06/25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CD03D5-229A-EC4F-AC3D-948EFB86C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164A49-3E12-704C-AAF0-E62960A26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686F-9552-4A4D-8E9F-8D2866FE71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0540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EA781D-66F7-FE4A-830F-1F2917AD8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808122-C54D-424A-B246-BC98BF786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0C8517-1810-3441-9744-6306AEFF7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8855B-5CE5-DA4B-B3C6-F863E3548AA2}" type="datetimeFigureOut">
              <a:rPr lang="es-CO" smtClean="0"/>
              <a:t>17/06/25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6F9A4C-0F92-D549-9EE3-903956567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88E9C4-15C5-BA47-B0B0-C0E5EA072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686F-9552-4A4D-8E9F-8D2866FE71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65832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C73BEC-9FA2-774B-BD0B-F6833DB2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C599B3-FA22-BF43-9EF9-0EF6855BF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83E309-C9D4-6D4E-8649-BD90D31DA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AC52E59-7BAA-414A-A598-4086BAC86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8855B-5CE5-DA4B-B3C6-F863E3548AA2}" type="datetimeFigureOut">
              <a:rPr lang="es-CO" smtClean="0"/>
              <a:t>17/06/25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5CF124-BCBE-4943-B254-EAF9CB17B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9AC7749-B8EB-7447-8709-6029774DE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686F-9552-4A4D-8E9F-8D2866FE71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900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6A7F7-29B7-EC43-926E-8F031DB5F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B5FBF0-4DB5-3544-A00C-8996F1A57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298269-6257-E043-80C0-982EF381B6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A961565-36C5-EC45-A033-87BB39F438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D5A4173-E45C-0C41-BA9A-839BF3746B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4F296FD-4247-1D4F-B8A2-C0934E689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8855B-5CE5-DA4B-B3C6-F863E3548AA2}" type="datetimeFigureOut">
              <a:rPr lang="es-CO" smtClean="0"/>
              <a:t>17/06/25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4D133AA-71AF-E646-85FB-A585FC17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AECF9E8-D22F-524B-A93A-B22025471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686F-9552-4A4D-8E9F-8D2866FE71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777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ECF85C-3372-FA41-AFF7-8E27C80B7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D6CE566-59EF-4043-9648-AFDE98391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8855B-5CE5-DA4B-B3C6-F863E3548AA2}" type="datetimeFigureOut">
              <a:rPr lang="es-CO" smtClean="0"/>
              <a:t>17/06/25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57B871E-27C7-A24E-8DAC-59CA2D681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C0B2AF9-2F02-F146-B05E-F09A5D055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686F-9552-4A4D-8E9F-8D2866FE71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31647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FC3A4AE-2648-3347-AF7C-9C22DD2CA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8855B-5CE5-DA4B-B3C6-F863E3548AA2}" type="datetimeFigureOut">
              <a:rPr lang="es-CO" smtClean="0"/>
              <a:t>17/06/25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EE9CB2C-714B-AF49-B3E2-C04B0B8B3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5CBA00-BC75-934E-87B8-BFDA75F5D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686F-9552-4A4D-8E9F-8D2866FE71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7358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2B2498-8100-7346-B2D0-CCC7B9940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A52125-B418-8540-A06A-654C2930C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7A0A65-AF23-1042-B401-0194A39F5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290EFC-01A0-444C-9AA3-00D87E10C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8855B-5CE5-DA4B-B3C6-F863E3548AA2}" type="datetimeFigureOut">
              <a:rPr lang="es-CO" smtClean="0"/>
              <a:t>17/06/25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ACC8DC-D298-5440-844B-6258FD1D1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026BF6-64BF-3743-8FE7-CDF2937E8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686F-9552-4A4D-8E9F-8D2866FE71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8907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D0EA91-579A-CA46-9B44-770ABEBEE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124D0B-1BE6-7C41-B10E-550A6172ED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7C4E1E-721F-5147-8FEB-EE8C34B6DE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BB8D64-36B2-2D42-90D0-EABC3E6FC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8855B-5CE5-DA4B-B3C6-F863E3548AA2}" type="datetimeFigureOut">
              <a:rPr lang="es-CO" smtClean="0"/>
              <a:t>17/06/25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49AFFC-C754-2343-8C5B-0CFF6B92D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676F7A-12A3-104E-BE81-C70650392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686F-9552-4A4D-8E9F-8D2866FE71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2324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C4301-B2AF-3D4C-B6E3-AD237B91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4854668-E393-C546-93C6-D6F229429C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E86871-FC1B-964D-8C11-4DDB12200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8855B-5CE5-DA4B-B3C6-F863E3548AA2}" type="datetimeFigureOut">
              <a:rPr lang="es-CO" smtClean="0"/>
              <a:t>17/06/25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272961-6EF2-2A42-8DB6-6D833EE8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FDD1D7-567D-124A-8237-45B9FC88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686F-9552-4A4D-8E9F-8D2866FE71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2074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B3E9A6C-60E6-734C-861A-DFC1E7526D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DB791F-E5DE-9E48-8514-F494A2BC0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94971B-6B04-984D-B04B-9C6A2BDE3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8855B-5CE5-DA4B-B3C6-F863E3548AA2}" type="datetimeFigureOut">
              <a:rPr lang="es-CO" smtClean="0"/>
              <a:t>17/06/25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DBD73C-A286-0049-B744-FA781826D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B62178-4C01-284B-A6BB-5B7B48915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686F-9552-4A4D-8E9F-8D2866FE71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9161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2508528-4D22-D14A-BF42-2BEC032E2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008D1C-86A4-C045-9751-0F4DEF645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470831-3A52-FF44-AA14-BA10A3E9C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8855B-5CE5-DA4B-B3C6-F863E3548AA2}" type="datetimeFigureOut">
              <a:rPr lang="es-CO" smtClean="0"/>
              <a:t>17/06/25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4D3B5E-4F1E-1F4B-84CC-F1F2B654B6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705884-B010-7448-8612-8EAE690AE4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7686F-9552-4A4D-8E9F-8D2866FE71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764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>
            <a:extLst>
              <a:ext uri="{FF2B5EF4-FFF2-40B4-BE49-F238E27FC236}">
                <a16:creationId xmlns:a16="http://schemas.microsoft.com/office/drawing/2014/main" id="{BD04F422-021A-2448-ADE4-D21B034ACB6E}"/>
              </a:ext>
            </a:extLst>
          </p:cNvPr>
          <p:cNvGrpSpPr/>
          <p:nvPr/>
        </p:nvGrpSpPr>
        <p:grpSpPr>
          <a:xfrm>
            <a:off x="533508" y="2440232"/>
            <a:ext cx="165100" cy="165101"/>
            <a:chOff x="8572500" y="1281113"/>
            <a:chExt cx="165100" cy="16510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2F2252A-3E25-9D4F-8932-1620F1A4D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7425" y="1281113"/>
              <a:ext cx="12700" cy="17463"/>
            </a:xfrm>
            <a:custGeom>
              <a:avLst/>
              <a:gdLst>
                <a:gd name="T0" fmla="*/ 68 w 136"/>
                <a:gd name="T1" fmla="*/ 0 h 204"/>
                <a:gd name="T2" fmla="*/ 0 w 136"/>
                <a:gd name="T3" fmla="*/ 68 h 204"/>
                <a:gd name="T4" fmla="*/ 0 w 136"/>
                <a:gd name="T5" fmla="*/ 204 h 204"/>
                <a:gd name="T6" fmla="*/ 136 w 136"/>
                <a:gd name="T7" fmla="*/ 204 h 204"/>
                <a:gd name="T8" fmla="*/ 136 w 136"/>
                <a:gd name="T9" fmla="*/ 68 h 204"/>
                <a:gd name="T10" fmla="*/ 68 w 136"/>
                <a:gd name="T1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204">
                  <a:moveTo>
                    <a:pt x="68" y="0"/>
                  </a:moveTo>
                  <a:cubicBezTo>
                    <a:pt x="30" y="0"/>
                    <a:pt x="0" y="30"/>
                    <a:pt x="0" y="6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136" y="204"/>
                    <a:pt x="136" y="204"/>
                    <a:pt x="136" y="204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136" y="30"/>
                    <a:pt x="106" y="0"/>
                    <a:pt x="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C7BBD4E-2CE5-D344-8D42-9AB95A80B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9975" y="1281113"/>
              <a:ext cx="12700" cy="17463"/>
            </a:xfrm>
            <a:custGeom>
              <a:avLst/>
              <a:gdLst>
                <a:gd name="T0" fmla="*/ 69 w 137"/>
                <a:gd name="T1" fmla="*/ 0 h 204"/>
                <a:gd name="T2" fmla="*/ 0 w 137"/>
                <a:gd name="T3" fmla="*/ 68 h 204"/>
                <a:gd name="T4" fmla="*/ 0 w 137"/>
                <a:gd name="T5" fmla="*/ 204 h 204"/>
                <a:gd name="T6" fmla="*/ 137 w 137"/>
                <a:gd name="T7" fmla="*/ 204 h 204"/>
                <a:gd name="T8" fmla="*/ 137 w 137"/>
                <a:gd name="T9" fmla="*/ 68 h 204"/>
                <a:gd name="T10" fmla="*/ 69 w 137"/>
                <a:gd name="T1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04"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137" y="204"/>
                    <a:pt x="137" y="204"/>
                    <a:pt x="137" y="20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6" y="0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9D54EBB-C3CE-0A49-9D58-4A2DBBFA34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72500" y="1298576"/>
              <a:ext cx="165100" cy="147638"/>
            </a:xfrm>
            <a:custGeom>
              <a:avLst/>
              <a:gdLst>
                <a:gd name="T0" fmla="*/ 1707 w 1911"/>
                <a:gd name="T1" fmla="*/ 0 h 1707"/>
                <a:gd name="T2" fmla="*/ 1502 w 1911"/>
                <a:gd name="T3" fmla="*/ 0 h 1707"/>
                <a:gd name="T4" fmla="*/ 1502 w 1911"/>
                <a:gd name="T5" fmla="*/ 273 h 1707"/>
                <a:gd name="T6" fmla="*/ 1434 w 1911"/>
                <a:gd name="T7" fmla="*/ 342 h 1707"/>
                <a:gd name="T8" fmla="*/ 1365 w 1911"/>
                <a:gd name="T9" fmla="*/ 273 h 1707"/>
                <a:gd name="T10" fmla="*/ 1365 w 1911"/>
                <a:gd name="T11" fmla="*/ 0 h 1707"/>
                <a:gd name="T12" fmla="*/ 546 w 1911"/>
                <a:gd name="T13" fmla="*/ 0 h 1707"/>
                <a:gd name="T14" fmla="*/ 546 w 1911"/>
                <a:gd name="T15" fmla="*/ 273 h 1707"/>
                <a:gd name="T16" fmla="*/ 478 w 1911"/>
                <a:gd name="T17" fmla="*/ 342 h 1707"/>
                <a:gd name="T18" fmla="*/ 410 w 1911"/>
                <a:gd name="T19" fmla="*/ 273 h 1707"/>
                <a:gd name="T20" fmla="*/ 410 w 1911"/>
                <a:gd name="T21" fmla="*/ 0 h 1707"/>
                <a:gd name="T22" fmla="*/ 205 w 1911"/>
                <a:gd name="T23" fmla="*/ 0 h 1707"/>
                <a:gd name="T24" fmla="*/ 0 w 1911"/>
                <a:gd name="T25" fmla="*/ 205 h 1707"/>
                <a:gd name="T26" fmla="*/ 0 w 1911"/>
                <a:gd name="T27" fmla="*/ 1502 h 1707"/>
                <a:gd name="T28" fmla="*/ 205 w 1911"/>
                <a:gd name="T29" fmla="*/ 1707 h 1707"/>
                <a:gd name="T30" fmla="*/ 1707 w 1911"/>
                <a:gd name="T31" fmla="*/ 1707 h 1707"/>
                <a:gd name="T32" fmla="*/ 1911 w 1911"/>
                <a:gd name="T33" fmla="*/ 1502 h 1707"/>
                <a:gd name="T34" fmla="*/ 1911 w 1911"/>
                <a:gd name="T35" fmla="*/ 205 h 1707"/>
                <a:gd name="T36" fmla="*/ 1707 w 1911"/>
                <a:gd name="T37" fmla="*/ 0 h 1707"/>
                <a:gd name="T38" fmla="*/ 1775 w 1911"/>
                <a:gd name="T39" fmla="*/ 1502 h 1707"/>
                <a:gd name="T40" fmla="*/ 1707 w 1911"/>
                <a:gd name="T41" fmla="*/ 1570 h 1707"/>
                <a:gd name="T42" fmla="*/ 205 w 1911"/>
                <a:gd name="T43" fmla="*/ 1570 h 1707"/>
                <a:gd name="T44" fmla="*/ 137 w 1911"/>
                <a:gd name="T45" fmla="*/ 1502 h 1707"/>
                <a:gd name="T46" fmla="*/ 137 w 1911"/>
                <a:gd name="T47" fmla="*/ 615 h 1707"/>
                <a:gd name="T48" fmla="*/ 1775 w 1911"/>
                <a:gd name="T49" fmla="*/ 615 h 1707"/>
                <a:gd name="T50" fmla="*/ 1775 w 1911"/>
                <a:gd name="T51" fmla="*/ 1502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1" h="1707">
                  <a:moveTo>
                    <a:pt x="1707" y="0"/>
                  </a:moveTo>
                  <a:cubicBezTo>
                    <a:pt x="1502" y="0"/>
                    <a:pt x="1502" y="0"/>
                    <a:pt x="1502" y="0"/>
                  </a:cubicBezTo>
                  <a:cubicBezTo>
                    <a:pt x="1502" y="273"/>
                    <a:pt x="1502" y="273"/>
                    <a:pt x="1502" y="273"/>
                  </a:cubicBezTo>
                  <a:cubicBezTo>
                    <a:pt x="1502" y="311"/>
                    <a:pt x="1471" y="342"/>
                    <a:pt x="1434" y="342"/>
                  </a:cubicBezTo>
                  <a:cubicBezTo>
                    <a:pt x="1396" y="342"/>
                    <a:pt x="1365" y="311"/>
                    <a:pt x="1365" y="273"/>
                  </a:cubicBezTo>
                  <a:cubicBezTo>
                    <a:pt x="1365" y="0"/>
                    <a:pt x="1365" y="0"/>
                    <a:pt x="1365" y="0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546" y="273"/>
                    <a:pt x="546" y="273"/>
                    <a:pt x="546" y="273"/>
                  </a:cubicBezTo>
                  <a:cubicBezTo>
                    <a:pt x="546" y="311"/>
                    <a:pt x="516" y="342"/>
                    <a:pt x="478" y="342"/>
                  </a:cubicBezTo>
                  <a:cubicBezTo>
                    <a:pt x="440" y="342"/>
                    <a:pt x="410" y="311"/>
                    <a:pt x="410" y="273"/>
                  </a:cubicBezTo>
                  <a:cubicBezTo>
                    <a:pt x="410" y="0"/>
                    <a:pt x="410" y="0"/>
                    <a:pt x="410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92" y="0"/>
                    <a:pt x="0" y="92"/>
                    <a:pt x="0" y="205"/>
                  </a:cubicBezTo>
                  <a:cubicBezTo>
                    <a:pt x="0" y="1502"/>
                    <a:pt x="0" y="1502"/>
                    <a:pt x="0" y="1502"/>
                  </a:cubicBezTo>
                  <a:cubicBezTo>
                    <a:pt x="0" y="1615"/>
                    <a:pt x="92" y="1707"/>
                    <a:pt x="205" y="1707"/>
                  </a:cubicBezTo>
                  <a:cubicBezTo>
                    <a:pt x="1707" y="1707"/>
                    <a:pt x="1707" y="1707"/>
                    <a:pt x="1707" y="1707"/>
                  </a:cubicBezTo>
                  <a:cubicBezTo>
                    <a:pt x="1820" y="1707"/>
                    <a:pt x="1911" y="1615"/>
                    <a:pt x="1911" y="1502"/>
                  </a:cubicBezTo>
                  <a:cubicBezTo>
                    <a:pt x="1911" y="205"/>
                    <a:pt x="1911" y="205"/>
                    <a:pt x="1911" y="205"/>
                  </a:cubicBezTo>
                  <a:cubicBezTo>
                    <a:pt x="1911" y="92"/>
                    <a:pt x="1820" y="0"/>
                    <a:pt x="1707" y="0"/>
                  </a:cubicBezTo>
                  <a:close/>
                  <a:moveTo>
                    <a:pt x="1775" y="1502"/>
                  </a:moveTo>
                  <a:cubicBezTo>
                    <a:pt x="1775" y="1540"/>
                    <a:pt x="1744" y="1570"/>
                    <a:pt x="1707" y="1570"/>
                  </a:cubicBezTo>
                  <a:cubicBezTo>
                    <a:pt x="205" y="1570"/>
                    <a:pt x="205" y="1570"/>
                    <a:pt x="205" y="1570"/>
                  </a:cubicBezTo>
                  <a:cubicBezTo>
                    <a:pt x="167" y="1570"/>
                    <a:pt x="137" y="1540"/>
                    <a:pt x="137" y="1502"/>
                  </a:cubicBezTo>
                  <a:cubicBezTo>
                    <a:pt x="137" y="615"/>
                    <a:pt x="137" y="615"/>
                    <a:pt x="137" y="615"/>
                  </a:cubicBezTo>
                  <a:cubicBezTo>
                    <a:pt x="1775" y="615"/>
                    <a:pt x="1775" y="615"/>
                    <a:pt x="1775" y="615"/>
                  </a:cubicBezTo>
                  <a:lnTo>
                    <a:pt x="1775" y="15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A52A98C-D26B-C844-B188-D0DE6ABAD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3775" y="1363663"/>
              <a:ext cx="82550" cy="60325"/>
            </a:xfrm>
            <a:custGeom>
              <a:avLst/>
              <a:gdLst>
                <a:gd name="T0" fmla="*/ 943 w 969"/>
                <a:gd name="T1" fmla="*/ 26 h 696"/>
                <a:gd name="T2" fmla="*/ 846 w 969"/>
                <a:gd name="T3" fmla="*/ 26 h 696"/>
                <a:gd name="T4" fmla="*/ 348 w 969"/>
                <a:gd name="T5" fmla="*/ 524 h 696"/>
                <a:gd name="T6" fmla="*/ 123 w 969"/>
                <a:gd name="T7" fmla="*/ 299 h 696"/>
                <a:gd name="T8" fmla="*/ 27 w 969"/>
                <a:gd name="T9" fmla="*/ 299 h 696"/>
                <a:gd name="T10" fmla="*/ 27 w 969"/>
                <a:gd name="T11" fmla="*/ 396 h 696"/>
                <a:gd name="T12" fmla="*/ 300 w 969"/>
                <a:gd name="T13" fmla="*/ 669 h 696"/>
                <a:gd name="T14" fmla="*/ 396 w 969"/>
                <a:gd name="T15" fmla="*/ 669 h 696"/>
                <a:gd name="T16" fmla="*/ 943 w 969"/>
                <a:gd name="T17" fmla="*/ 123 h 696"/>
                <a:gd name="T18" fmla="*/ 943 w 969"/>
                <a:gd name="T19" fmla="*/ 26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9" h="696">
                  <a:moveTo>
                    <a:pt x="943" y="26"/>
                  </a:moveTo>
                  <a:cubicBezTo>
                    <a:pt x="916" y="0"/>
                    <a:pt x="873" y="0"/>
                    <a:pt x="846" y="26"/>
                  </a:cubicBezTo>
                  <a:cubicBezTo>
                    <a:pt x="348" y="524"/>
                    <a:pt x="348" y="524"/>
                    <a:pt x="348" y="524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97" y="273"/>
                    <a:pt x="53" y="273"/>
                    <a:pt x="27" y="299"/>
                  </a:cubicBezTo>
                  <a:cubicBezTo>
                    <a:pt x="0" y="326"/>
                    <a:pt x="0" y="369"/>
                    <a:pt x="27" y="396"/>
                  </a:cubicBezTo>
                  <a:cubicBezTo>
                    <a:pt x="300" y="669"/>
                    <a:pt x="300" y="669"/>
                    <a:pt x="300" y="669"/>
                  </a:cubicBezTo>
                  <a:cubicBezTo>
                    <a:pt x="327" y="696"/>
                    <a:pt x="370" y="696"/>
                    <a:pt x="396" y="669"/>
                  </a:cubicBezTo>
                  <a:cubicBezTo>
                    <a:pt x="943" y="123"/>
                    <a:pt x="943" y="123"/>
                    <a:pt x="943" y="123"/>
                  </a:cubicBezTo>
                  <a:cubicBezTo>
                    <a:pt x="969" y="96"/>
                    <a:pt x="969" y="53"/>
                    <a:pt x="94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TextBox 17">
            <a:extLst>
              <a:ext uri="{FF2B5EF4-FFF2-40B4-BE49-F238E27FC236}">
                <a16:creationId xmlns:a16="http://schemas.microsoft.com/office/drawing/2014/main" id="{4FB8789F-06F3-5548-A8CE-A060E0CC4DC6}"/>
              </a:ext>
            </a:extLst>
          </p:cNvPr>
          <p:cNvSpPr txBox="1"/>
          <p:nvPr/>
        </p:nvSpPr>
        <p:spPr>
          <a:xfrm>
            <a:off x="673208" y="2374757"/>
            <a:ext cx="1136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Febrero 11 - 25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426DE063-68EB-3647-8125-6BBFB7072701}"/>
              </a:ext>
            </a:extLst>
          </p:cNvPr>
          <p:cNvSpPr txBox="1"/>
          <p:nvPr/>
        </p:nvSpPr>
        <p:spPr>
          <a:xfrm>
            <a:off x="533508" y="2841978"/>
            <a:ext cx="3579506" cy="18855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GMT NT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Conference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2025</a:t>
            </a:r>
          </a:p>
        </p:txBody>
      </p:sp>
      <p:sp>
        <p:nvSpPr>
          <p:cNvPr id="12" name="TextBox 19">
            <a:extLst>
              <a:ext uri="{FF2B5EF4-FFF2-40B4-BE49-F238E27FC236}">
                <a16:creationId xmlns:a16="http://schemas.microsoft.com/office/drawing/2014/main" id="{ED6CD517-40B4-2E40-ABFB-25FA74E31186}"/>
              </a:ext>
            </a:extLst>
          </p:cNvPr>
          <p:cNvSpPr txBox="1"/>
          <p:nvPr/>
        </p:nvSpPr>
        <p:spPr>
          <a:xfrm>
            <a:off x="533508" y="5062408"/>
            <a:ext cx="1296830" cy="2723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1600" dirty="0" err="1">
                <a:solidFill>
                  <a:schemeClr val="tx1">
                    <a:lumMod val="65000"/>
                    <a:lumOff val="35000"/>
                    <a:alpha val="70000"/>
                  </a:schemeClr>
                </a:solidFill>
                <a:latin typeface="Montserrat" pitchFamily="2" charset="77"/>
              </a:rPr>
              <a:t>Inserte</a:t>
            </a:r>
            <a:r>
              <a:rPr lang="en-US" sz="1600" dirty="0">
                <a:solidFill>
                  <a:schemeClr val="tx1">
                    <a:lumMod val="65000"/>
                    <a:lumOff val="35000"/>
                    <a:alpha val="70000"/>
                  </a:schemeClr>
                </a:solidFill>
                <a:latin typeface="Montserrat" pitchFamily="2" charset="77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  <a:alpha val="70000"/>
                  </a:schemeClr>
                </a:solidFill>
                <a:latin typeface="Montserrat" pitchFamily="2" charset="77"/>
              </a:rPr>
              <a:t>texto</a:t>
            </a:r>
            <a:endParaRPr lang="en-US" sz="16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96081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5399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upo 38">
            <a:extLst>
              <a:ext uri="{FF2B5EF4-FFF2-40B4-BE49-F238E27FC236}">
                <a16:creationId xmlns:a16="http://schemas.microsoft.com/office/drawing/2014/main" id="{5E0D71A8-3018-0246-BF3C-B18F34E28EAF}"/>
              </a:ext>
            </a:extLst>
          </p:cNvPr>
          <p:cNvGrpSpPr/>
          <p:nvPr/>
        </p:nvGrpSpPr>
        <p:grpSpPr>
          <a:xfrm>
            <a:off x="2980497" y="1228554"/>
            <a:ext cx="6231006" cy="4039072"/>
            <a:chOff x="2686903" y="1228554"/>
            <a:chExt cx="6231006" cy="4039072"/>
          </a:xfrm>
        </p:grpSpPr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22621DA3-5B59-7143-938B-22427A0F89D7}"/>
                </a:ext>
              </a:extLst>
            </p:cNvPr>
            <p:cNvSpPr txBox="1"/>
            <p:nvPr/>
          </p:nvSpPr>
          <p:spPr>
            <a:xfrm>
              <a:off x="4479345" y="1228554"/>
              <a:ext cx="23134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b="1" dirty="0">
                  <a:latin typeface="Arial" panose="020B0604020202020204" pitchFamily="34" charset="0"/>
                  <a:cs typeface="Arial" panose="020B0604020202020204" pitchFamily="34" charset="0"/>
                </a:rPr>
                <a:t>Elementos gráficos</a:t>
              </a:r>
            </a:p>
          </p:txBody>
        </p: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8555CE34-32F8-EC42-AD79-6339D8F36652}"/>
                </a:ext>
              </a:extLst>
            </p:cNvPr>
            <p:cNvGrpSpPr/>
            <p:nvPr/>
          </p:nvGrpSpPr>
          <p:grpSpPr>
            <a:xfrm>
              <a:off x="2686903" y="1676692"/>
              <a:ext cx="6231006" cy="3590934"/>
              <a:chOff x="755375" y="1656521"/>
              <a:chExt cx="6231006" cy="3590934"/>
            </a:xfrm>
          </p:grpSpPr>
          <p:sp>
            <p:nvSpPr>
              <p:cNvPr id="42" name="CuadroTexto 41">
                <a:extLst>
                  <a:ext uri="{FF2B5EF4-FFF2-40B4-BE49-F238E27FC236}">
                    <a16:creationId xmlns:a16="http://schemas.microsoft.com/office/drawing/2014/main" id="{7B1000F7-9F39-384B-984E-EA04A099742D}"/>
                  </a:ext>
                </a:extLst>
              </p:cNvPr>
              <p:cNvSpPr txBox="1"/>
              <p:nvPr/>
            </p:nvSpPr>
            <p:spPr>
              <a:xfrm>
                <a:off x="755375" y="1656521"/>
                <a:ext cx="86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íconos</a:t>
                </a:r>
              </a:p>
            </p:txBody>
          </p:sp>
          <p:grpSp>
            <p:nvGrpSpPr>
              <p:cNvPr id="43" name="Grupo 42">
                <a:extLst>
                  <a:ext uri="{FF2B5EF4-FFF2-40B4-BE49-F238E27FC236}">
                    <a16:creationId xmlns:a16="http://schemas.microsoft.com/office/drawing/2014/main" id="{8013AD19-BB9E-4F44-BC94-EE43C4DB2274}"/>
                  </a:ext>
                </a:extLst>
              </p:cNvPr>
              <p:cNvGrpSpPr/>
              <p:nvPr/>
            </p:nvGrpSpPr>
            <p:grpSpPr>
              <a:xfrm>
                <a:off x="864567" y="2078314"/>
                <a:ext cx="6121814" cy="3169141"/>
                <a:chOff x="864567" y="2078314"/>
                <a:chExt cx="6121814" cy="3169141"/>
              </a:xfrm>
            </p:grpSpPr>
            <p:grpSp>
              <p:nvGrpSpPr>
                <p:cNvPr id="44" name="Group 240">
                  <a:extLst>
                    <a:ext uri="{FF2B5EF4-FFF2-40B4-BE49-F238E27FC236}">
                      <a16:creationId xmlns:a16="http://schemas.microsoft.com/office/drawing/2014/main" id="{DDD27F5E-A906-314D-B7C1-652B017009F4}"/>
                    </a:ext>
                  </a:extLst>
                </p:cNvPr>
                <p:cNvGrpSpPr/>
                <p:nvPr/>
              </p:nvGrpSpPr>
              <p:grpSpPr>
                <a:xfrm>
                  <a:off x="864567" y="2078314"/>
                  <a:ext cx="422275" cy="422275"/>
                  <a:chOff x="612776" y="1004888"/>
                  <a:chExt cx="422275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223" name="Freeform 12">
                    <a:extLst>
                      <a:ext uri="{FF2B5EF4-FFF2-40B4-BE49-F238E27FC236}">
                        <a16:creationId xmlns:a16="http://schemas.microsoft.com/office/drawing/2014/main" id="{B1F3F469-CBF4-9647-9C6F-AC0A8194AC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2776" y="1004888"/>
                    <a:ext cx="317500" cy="422275"/>
                  </a:xfrm>
                  <a:custGeom>
                    <a:avLst/>
                    <a:gdLst>
                      <a:gd name="T0" fmla="*/ 206 w 320"/>
                      <a:gd name="T1" fmla="*/ 406 h 425"/>
                      <a:gd name="T2" fmla="*/ 23 w 320"/>
                      <a:gd name="T3" fmla="*/ 406 h 425"/>
                      <a:gd name="T4" fmla="*/ 19 w 320"/>
                      <a:gd name="T5" fmla="*/ 402 h 425"/>
                      <a:gd name="T6" fmla="*/ 19 w 320"/>
                      <a:gd name="T7" fmla="*/ 22 h 425"/>
                      <a:gd name="T8" fmla="*/ 23 w 320"/>
                      <a:gd name="T9" fmla="*/ 18 h 425"/>
                      <a:gd name="T10" fmla="*/ 298 w 320"/>
                      <a:gd name="T11" fmla="*/ 18 h 425"/>
                      <a:gd name="T12" fmla="*/ 301 w 320"/>
                      <a:gd name="T13" fmla="*/ 22 h 425"/>
                      <a:gd name="T14" fmla="*/ 301 w 320"/>
                      <a:gd name="T15" fmla="*/ 88 h 425"/>
                      <a:gd name="T16" fmla="*/ 311 w 320"/>
                      <a:gd name="T17" fmla="*/ 97 h 425"/>
                      <a:gd name="T18" fmla="*/ 320 w 320"/>
                      <a:gd name="T19" fmla="*/ 88 h 425"/>
                      <a:gd name="T20" fmla="*/ 320 w 320"/>
                      <a:gd name="T21" fmla="*/ 22 h 425"/>
                      <a:gd name="T22" fmla="*/ 298 w 320"/>
                      <a:gd name="T23" fmla="*/ 0 h 425"/>
                      <a:gd name="T24" fmla="*/ 23 w 320"/>
                      <a:gd name="T25" fmla="*/ 0 h 425"/>
                      <a:gd name="T26" fmla="*/ 0 w 320"/>
                      <a:gd name="T27" fmla="*/ 22 h 425"/>
                      <a:gd name="T28" fmla="*/ 0 w 320"/>
                      <a:gd name="T29" fmla="*/ 402 h 425"/>
                      <a:gd name="T30" fmla="*/ 23 w 320"/>
                      <a:gd name="T31" fmla="*/ 425 h 425"/>
                      <a:gd name="T32" fmla="*/ 206 w 320"/>
                      <a:gd name="T33" fmla="*/ 425 h 425"/>
                      <a:gd name="T34" fmla="*/ 215 w 320"/>
                      <a:gd name="T35" fmla="*/ 415 h 425"/>
                      <a:gd name="T36" fmla="*/ 206 w 320"/>
                      <a:gd name="T37" fmla="*/ 406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320" h="425">
                        <a:moveTo>
                          <a:pt x="206" y="406"/>
                        </a:moveTo>
                        <a:cubicBezTo>
                          <a:pt x="23" y="406"/>
                          <a:pt x="23" y="406"/>
                          <a:pt x="23" y="406"/>
                        </a:cubicBezTo>
                        <a:cubicBezTo>
                          <a:pt x="20" y="406"/>
                          <a:pt x="19" y="404"/>
                          <a:pt x="19" y="402"/>
                        </a:cubicBez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9" y="20"/>
                          <a:pt x="20" y="18"/>
                          <a:pt x="23" y="18"/>
                        </a:cubicBezTo>
                        <a:cubicBezTo>
                          <a:pt x="298" y="18"/>
                          <a:pt x="298" y="18"/>
                          <a:pt x="298" y="18"/>
                        </a:cubicBezTo>
                        <a:cubicBezTo>
                          <a:pt x="300" y="18"/>
                          <a:pt x="301" y="20"/>
                          <a:pt x="301" y="22"/>
                        </a:cubicBezTo>
                        <a:cubicBezTo>
                          <a:pt x="301" y="88"/>
                          <a:pt x="301" y="88"/>
                          <a:pt x="301" y="88"/>
                        </a:cubicBezTo>
                        <a:cubicBezTo>
                          <a:pt x="301" y="93"/>
                          <a:pt x="306" y="97"/>
                          <a:pt x="311" y="97"/>
                        </a:cubicBezTo>
                        <a:cubicBezTo>
                          <a:pt x="316" y="97"/>
                          <a:pt x="320" y="93"/>
                          <a:pt x="320" y="88"/>
                        </a:cubicBezTo>
                        <a:cubicBezTo>
                          <a:pt x="320" y="22"/>
                          <a:pt x="320" y="22"/>
                          <a:pt x="320" y="22"/>
                        </a:cubicBezTo>
                        <a:cubicBezTo>
                          <a:pt x="320" y="10"/>
                          <a:pt x="310" y="0"/>
                          <a:pt x="298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10" y="0"/>
                          <a:pt x="0" y="10"/>
                          <a:pt x="0" y="22"/>
                        </a:cubicBezTo>
                        <a:cubicBezTo>
                          <a:pt x="0" y="402"/>
                          <a:pt x="0" y="402"/>
                          <a:pt x="0" y="402"/>
                        </a:cubicBezTo>
                        <a:cubicBezTo>
                          <a:pt x="0" y="414"/>
                          <a:pt x="10" y="425"/>
                          <a:pt x="23" y="425"/>
                        </a:cubicBezTo>
                        <a:cubicBezTo>
                          <a:pt x="206" y="425"/>
                          <a:pt x="206" y="425"/>
                          <a:pt x="206" y="425"/>
                        </a:cubicBezTo>
                        <a:cubicBezTo>
                          <a:pt x="211" y="425"/>
                          <a:pt x="215" y="420"/>
                          <a:pt x="215" y="415"/>
                        </a:cubicBezTo>
                        <a:cubicBezTo>
                          <a:pt x="215" y="410"/>
                          <a:pt x="211" y="406"/>
                          <a:pt x="206" y="40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4" name="Freeform 13">
                    <a:extLst>
                      <a:ext uri="{FF2B5EF4-FFF2-40B4-BE49-F238E27FC236}">
                        <a16:creationId xmlns:a16="http://schemas.microsoft.com/office/drawing/2014/main" id="{2DF58B6C-98BF-8149-A2D6-207308FC16E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47726" y="1122363"/>
                    <a:ext cx="187325" cy="304800"/>
                  </a:xfrm>
                  <a:custGeom>
                    <a:avLst/>
                    <a:gdLst>
                      <a:gd name="T0" fmla="*/ 166 w 189"/>
                      <a:gd name="T1" fmla="*/ 0 h 307"/>
                      <a:gd name="T2" fmla="*/ 22 w 189"/>
                      <a:gd name="T3" fmla="*/ 0 h 307"/>
                      <a:gd name="T4" fmla="*/ 0 w 189"/>
                      <a:gd name="T5" fmla="*/ 22 h 307"/>
                      <a:gd name="T6" fmla="*/ 0 w 189"/>
                      <a:gd name="T7" fmla="*/ 284 h 307"/>
                      <a:gd name="T8" fmla="*/ 22 w 189"/>
                      <a:gd name="T9" fmla="*/ 307 h 307"/>
                      <a:gd name="T10" fmla="*/ 166 w 189"/>
                      <a:gd name="T11" fmla="*/ 307 h 307"/>
                      <a:gd name="T12" fmla="*/ 189 w 189"/>
                      <a:gd name="T13" fmla="*/ 284 h 307"/>
                      <a:gd name="T14" fmla="*/ 189 w 189"/>
                      <a:gd name="T15" fmla="*/ 22 h 307"/>
                      <a:gd name="T16" fmla="*/ 166 w 189"/>
                      <a:gd name="T17" fmla="*/ 0 h 307"/>
                      <a:gd name="T18" fmla="*/ 170 w 189"/>
                      <a:gd name="T19" fmla="*/ 284 h 307"/>
                      <a:gd name="T20" fmla="*/ 166 w 189"/>
                      <a:gd name="T21" fmla="*/ 288 h 307"/>
                      <a:gd name="T22" fmla="*/ 22 w 189"/>
                      <a:gd name="T23" fmla="*/ 288 h 307"/>
                      <a:gd name="T24" fmla="*/ 19 w 189"/>
                      <a:gd name="T25" fmla="*/ 284 h 307"/>
                      <a:gd name="T26" fmla="*/ 19 w 189"/>
                      <a:gd name="T27" fmla="*/ 22 h 307"/>
                      <a:gd name="T28" fmla="*/ 22 w 189"/>
                      <a:gd name="T29" fmla="*/ 18 h 307"/>
                      <a:gd name="T30" fmla="*/ 166 w 189"/>
                      <a:gd name="T31" fmla="*/ 18 h 307"/>
                      <a:gd name="T32" fmla="*/ 170 w 189"/>
                      <a:gd name="T33" fmla="*/ 22 h 307"/>
                      <a:gd name="T34" fmla="*/ 170 w 189"/>
                      <a:gd name="T35" fmla="*/ 284 h 3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189" h="307">
                        <a:moveTo>
                          <a:pt x="166" y="0"/>
                        </a:move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10" y="0"/>
                          <a:pt x="0" y="10"/>
                          <a:pt x="0" y="22"/>
                        </a:cubicBezTo>
                        <a:cubicBezTo>
                          <a:pt x="0" y="284"/>
                          <a:pt x="0" y="284"/>
                          <a:pt x="0" y="284"/>
                        </a:cubicBezTo>
                        <a:cubicBezTo>
                          <a:pt x="0" y="296"/>
                          <a:pt x="10" y="307"/>
                          <a:pt x="22" y="307"/>
                        </a:cubicBezTo>
                        <a:cubicBezTo>
                          <a:pt x="166" y="307"/>
                          <a:pt x="166" y="307"/>
                          <a:pt x="166" y="307"/>
                        </a:cubicBezTo>
                        <a:cubicBezTo>
                          <a:pt x="179" y="307"/>
                          <a:pt x="189" y="296"/>
                          <a:pt x="189" y="284"/>
                        </a:cubicBezTo>
                        <a:cubicBezTo>
                          <a:pt x="189" y="22"/>
                          <a:pt x="189" y="22"/>
                          <a:pt x="189" y="22"/>
                        </a:cubicBezTo>
                        <a:cubicBezTo>
                          <a:pt x="189" y="10"/>
                          <a:pt x="179" y="0"/>
                          <a:pt x="166" y="0"/>
                        </a:cubicBezTo>
                        <a:close/>
                        <a:moveTo>
                          <a:pt x="170" y="284"/>
                        </a:moveTo>
                        <a:cubicBezTo>
                          <a:pt x="170" y="286"/>
                          <a:pt x="169" y="288"/>
                          <a:pt x="166" y="288"/>
                        </a:cubicBezTo>
                        <a:cubicBezTo>
                          <a:pt x="22" y="288"/>
                          <a:pt x="22" y="288"/>
                          <a:pt x="22" y="288"/>
                        </a:cubicBezTo>
                        <a:cubicBezTo>
                          <a:pt x="20" y="288"/>
                          <a:pt x="19" y="286"/>
                          <a:pt x="19" y="284"/>
                        </a:cubicBez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9" y="20"/>
                          <a:pt x="20" y="18"/>
                          <a:pt x="22" y="18"/>
                        </a:cubicBezTo>
                        <a:cubicBezTo>
                          <a:pt x="166" y="18"/>
                          <a:pt x="166" y="18"/>
                          <a:pt x="166" y="18"/>
                        </a:cubicBezTo>
                        <a:cubicBezTo>
                          <a:pt x="169" y="18"/>
                          <a:pt x="170" y="20"/>
                          <a:pt x="170" y="22"/>
                        </a:cubicBezTo>
                        <a:lnTo>
                          <a:pt x="170" y="28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5" name="Oval 14">
                    <a:extLst>
                      <a:ext uri="{FF2B5EF4-FFF2-40B4-BE49-F238E27FC236}">
                        <a16:creationId xmlns:a16="http://schemas.microsoft.com/office/drawing/2014/main" id="{FE380BBF-6550-CE4F-93CF-58E1529F00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49301" y="1349376"/>
                    <a:ext cx="44450" cy="46038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6" name="Oval 15">
                    <a:extLst>
                      <a:ext uri="{FF2B5EF4-FFF2-40B4-BE49-F238E27FC236}">
                        <a16:creationId xmlns:a16="http://schemas.microsoft.com/office/drawing/2014/main" id="{3CFCB72A-3E84-904D-82E9-97F239B076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19164" y="1349376"/>
                    <a:ext cx="44450" cy="46038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5" name="Group 268">
                  <a:extLst>
                    <a:ext uri="{FF2B5EF4-FFF2-40B4-BE49-F238E27FC236}">
                      <a16:creationId xmlns:a16="http://schemas.microsoft.com/office/drawing/2014/main" id="{C4D03558-F292-074C-9821-2939FC974506}"/>
                    </a:ext>
                  </a:extLst>
                </p:cNvPr>
                <p:cNvGrpSpPr/>
                <p:nvPr/>
              </p:nvGrpSpPr>
              <p:grpSpPr>
                <a:xfrm>
                  <a:off x="2578308" y="2078314"/>
                  <a:ext cx="319088" cy="422275"/>
                  <a:chOff x="4706939" y="1004888"/>
                  <a:chExt cx="319088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217" name="Freeform 19">
                    <a:extLst>
                      <a:ext uri="{FF2B5EF4-FFF2-40B4-BE49-F238E27FC236}">
                        <a16:creationId xmlns:a16="http://schemas.microsoft.com/office/drawing/2014/main" id="{22497A44-2862-194B-A4E3-897B13A9EF2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706939" y="1004888"/>
                    <a:ext cx="319088" cy="422275"/>
                  </a:xfrm>
                  <a:custGeom>
                    <a:avLst/>
                    <a:gdLst>
                      <a:gd name="T0" fmla="*/ 320 w 320"/>
                      <a:gd name="T1" fmla="*/ 127 h 425"/>
                      <a:gd name="T2" fmla="*/ 320 w 320"/>
                      <a:gd name="T3" fmla="*/ 125 h 425"/>
                      <a:gd name="T4" fmla="*/ 320 w 320"/>
                      <a:gd name="T5" fmla="*/ 125 h 425"/>
                      <a:gd name="T6" fmla="*/ 320 w 320"/>
                      <a:gd name="T7" fmla="*/ 124 h 425"/>
                      <a:gd name="T8" fmla="*/ 319 w 320"/>
                      <a:gd name="T9" fmla="*/ 123 h 425"/>
                      <a:gd name="T10" fmla="*/ 319 w 320"/>
                      <a:gd name="T11" fmla="*/ 122 h 425"/>
                      <a:gd name="T12" fmla="*/ 318 w 320"/>
                      <a:gd name="T13" fmla="*/ 122 h 425"/>
                      <a:gd name="T14" fmla="*/ 318 w 320"/>
                      <a:gd name="T15" fmla="*/ 121 h 425"/>
                      <a:gd name="T16" fmla="*/ 213 w 320"/>
                      <a:gd name="T17" fmla="*/ 3 h 425"/>
                      <a:gd name="T18" fmla="*/ 213 w 320"/>
                      <a:gd name="T19" fmla="*/ 3 h 425"/>
                      <a:gd name="T20" fmla="*/ 212 w 320"/>
                      <a:gd name="T21" fmla="*/ 2 h 425"/>
                      <a:gd name="T22" fmla="*/ 212 w 320"/>
                      <a:gd name="T23" fmla="*/ 1 h 425"/>
                      <a:gd name="T24" fmla="*/ 211 w 320"/>
                      <a:gd name="T25" fmla="*/ 1 h 425"/>
                      <a:gd name="T26" fmla="*/ 210 w 320"/>
                      <a:gd name="T27" fmla="*/ 0 h 425"/>
                      <a:gd name="T28" fmla="*/ 210 w 320"/>
                      <a:gd name="T29" fmla="*/ 0 h 425"/>
                      <a:gd name="T30" fmla="*/ 208 w 320"/>
                      <a:gd name="T31" fmla="*/ 0 h 425"/>
                      <a:gd name="T32" fmla="*/ 208 w 320"/>
                      <a:gd name="T33" fmla="*/ 0 h 425"/>
                      <a:gd name="T34" fmla="*/ 206 w 320"/>
                      <a:gd name="T35" fmla="*/ 0 h 425"/>
                      <a:gd name="T36" fmla="*/ 206 w 320"/>
                      <a:gd name="T37" fmla="*/ 0 h 425"/>
                      <a:gd name="T38" fmla="*/ 23 w 320"/>
                      <a:gd name="T39" fmla="*/ 0 h 425"/>
                      <a:gd name="T40" fmla="*/ 0 w 320"/>
                      <a:gd name="T41" fmla="*/ 22 h 425"/>
                      <a:gd name="T42" fmla="*/ 0 w 320"/>
                      <a:gd name="T43" fmla="*/ 402 h 425"/>
                      <a:gd name="T44" fmla="*/ 23 w 320"/>
                      <a:gd name="T45" fmla="*/ 425 h 425"/>
                      <a:gd name="T46" fmla="*/ 298 w 320"/>
                      <a:gd name="T47" fmla="*/ 425 h 425"/>
                      <a:gd name="T48" fmla="*/ 320 w 320"/>
                      <a:gd name="T49" fmla="*/ 402 h 425"/>
                      <a:gd name="T50" fmla="*/ 320 w 320"/>
                      <a:gd name="T51" fmla="*/ 127 h 425"/>
                      <a:gd name="T52" fmla="*/ 320 w 320"/>
                      <a:gd name="T53" fmla="*/ 127 h 425"/>
                      <a:gd name="T54" fmla="*/ 215 w 320"/>
                      <a:gd name="T55" fmla="*/ 34 h 425"/>
                      <a:gd name="T56" fmla="*/ 290 w 320"/>
                      <a:gd name="T57" fmla="*/ 118 h 425"/>
                      <a:gd name="T58" fmla="*/ 219 w 320"/>
                      <a:gd name="T59" fmla="*/ 118 h 425"/>
                      <a:gd name="T60" fmla="*/ 215 w 320"/>
                      <a:gd name="T61" fmla="*/ 111 h 425"/>
                      <a:gd name="T62" fmla="*/ 215 w 320"/>
                      <a:gd name="T63" fmla="*/ 34 h 425"/>
                      <a:gd name="T64" fmla="*/ 298 w 320"/>
                      <a:gd name="T65" fmla="*/ 406 h 425"/>
                      <a:gd name="T66" fmla="*/ 23 w 320"/>
                      <a:gd name="T67" fmla="*/ 406 h 425"/>
                      <a:gd name="T68" fmla="*/ 19 w 320"/>
                      <a:gd name="T69" fmla="*/ 402 h 425"/>
                      <a:gd name="T70" fmla="*/ 19 w 320"/>
                      <a:gd name="T71" fmla="*/ 22 h 425"/>
                      <a:gd name="T72" fmla="*/ 23 w 320"/>
                      <a:gd name="T73" fmla="*/ 18 h 425"/>
                      <a:gd name="T74" fmla="*/ 197 w 320"/>
                      <a:gd name="T75" fmla="*/ 18 h 425"/>
                      <a:gd name="T76" fmla="*/ 197 w 320"/>
                      <a:gd name="T77" fmla="*/ 111 h 425"/>
                      <a:gd name="T78" fmla="*/ 219 w 320"/>
                      <a:gd name="T79" fmla="*/ 136 h 425"/>
                      <a:gd name="T80" fmla="*/ 302 w 320"/>
                      <a:gd name="T81" fmla="*/ 136 h 425"/>
                      <a:gd name="T82" fmla="*/ 302 w 320"/>
                      <a:gd name="T83" fmla="*/ 402 h 425"/>
                      <a:gd name="T84" fmla="*/ 298 w 320"/>
                      <a:gd name="T85" fmla="*/ 406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20" h="425">
                        <a:moveTo>
                          <a:pt x="320" y="127"/>
                        </a:moveTo>
                        <a:cubicBezTo>
                          <a:pt x="320" y="126"/>
                          <a:pt x="320" y="126"/>
                          <a:pt x="320" y="125"/>
                        </a:cubicBezTo>
                        <a:cubicBezTo>
                          <a:pt x="320" y="125"/>
                          <a:pt x="320" y="125"/>
                          <a:pt x="320" y="125"/>
                        </a:cubicBezTo>
                        <a:cubicBezTo>
                          <a:pt x="320" y="124"/>
                          <a:pt x="320" y="124"/>
                          <a:pt x="320" y="124"/>
                        </a:cubicBezTo>
                        <a:cubicBezTo>
                          <a:pt x="320" y="123"/>
                          <a:pt x="319" y="123"/>
                          <a:pt x="319" y="123"/>
                        </a:cubicBezTo>
                        <a:cubicBezTo>
                          <a:pt x="319" y="123"/>
                          <a:pt x="319" y="122"/>
                          <a:pt x="319" y="122"/>
                        </a:cubicBezTo>
                        <a:cubicBezTo>
                          <a:pt x="319" y="122"/>
                          <a:pt x="319" y="122"/>
                          <a:pt x="318" y="122"/>
                        </a:cubicBezTo>
                        <a:cubicBezTo>
                          <a:pt x="318" y="121"/>
                          <a:pt x="318" y="121"/>
                          <a:pt x="318" y="121"/>
                        </a:cubicBezTo>
                        <a:cubicBezTo>
                          <a:pt x="213" y="3"/>
                          <a:pt x="213" y="3"/>
                          <a:pt x="213" y="3"/>
                        </a:cubicBezTo>
                        <a:cubicBezTo>
                          <a:pt x="213" y="3"/>
                          <a:pt x="213" y="3"/>
                          <a:pt x="213" y="3"/>
                        </a:cubicBezTo>
                        <a:cubicBezTo>
                          <a:pt x="213" y="2"/>
                          <a:pt x="213" y="2"/>
                          <a:pt x="212" y="2"/>
                        </a:cubicBezTo>
                        <a:cubicBezTo>
                          <a:pt x="212" y="2"/>
                          <a:pt x="212" y="2"/>
                          <a:pt x="212" y="1"/>
                        </a:cubicBezTo>
                        <a:cubicBezTo>
                          <a:pt x="211" y="1"/>
                          <a:pt x="211" y="1"/>
                          <a:pt x="211" y="1"/>
                        </a:cubicBezTo>
                        <a:cubicBezTo>
                          <a:pt x="211" y="1"/>
                          <a:pt x="210" y="1"/>
                          <a:pt x="210" y="0"/>
                        </a:cubicBezTo>
                        <a:cubicBezTo>
                          <a:pt x="210" y="0"/>
                          <a:pt x="210" y="0"/>
                          <a:pt x="210" y="0"/>
                        </a:cubicBezTo>
                        <a:cubicBezTo>
                          <a:pt x="209" y="0"/>
                          <a:pt x="209" y="0"/>
                          <a:pt x="208" y="0"/>
                        </a:cubicBezTo>
                        <a:cubicBezTo>
                          <a:pt x="208" y="0"/>
                          <a:pt x="208" y="0"/>
                          <a:pt x="208" y="0"/>
                        </a:cubicBezTo>
                        <a:cubicBezTo>
                          <a:pt x="207" y="0"/>
                          <a:pt x="207" y="0"/>
                          <a:pt x="206" y="0"/>
                        </a:cubicBezTo>
                        <a:cubicBezTo>
                          <a:pt x="206" y="0"/>
                          <a:pt x="206" y="0"/>
                          <a:pt x="206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10" y="0"/>
                          <a:pt x="0" y="10"/>
                          <a:pt x="0" y="22"/>
                        </a:cubicBezTo>
                        <a:cubicBezTo>
                          <a:pt x="0" y="402"/>
                          <a:pt x="0" y="402"/>
                          <a:pt x="0" y="402"/>
                        </a:cubicBezTo>
                        <a:cubicBezTo>
                          <a:pt x="0" y="414"/>
                          <a:pt x="10" y="425"/>
                          <a:pt x="23" y="425"/>
                        </a:cubicBezTo>
                        <a:cubicBezTo>
                          <a:pt x="298" y="425"/>
                          <a:pt x="298" y="425"/>
                          <a:pt x="298" y="425"/>
                        </a:cubicBezTo>
                        <a:cubicBezTo>
                          <a:pt x="310" y="425"/>
                          <a:pt x="320" y="414"/>
                          <a:pt x="320" y="402"/>
                        </a:cubicBezTo>
                        <a:cubicBezTo>
                          <a:pt x="320" y="127"/>
                          <a:pt x="320" y="127"/>
                          <a:pt x="320" y="127"/>
                        </a:cubicBezTo>
                        <a:cubicBezTo>
                          <a:pt x="320" y="127"/>
                          <a:pt x="320" y="127"/>
                          <a:pt x="320" y="127"/>
                        </a:cubicBezTo>
                        <a:close/>
                        <a:moveTo>
                          <a:pt x="215" y="34"/>
                        </a:moveTo>
                        <a:cubicBezTo>
                          <a:pt x="290" y="118"/>
                          <a:pt x="290" y="118"/>
                          <a:pt x="290" y="118"/>
                        </a:cubicBezTo>
                        <a:cubicBezTo>
                          <a:pt x="219" y="118"/>
                          <a:pt x="219" y="118"/>
                          <a:pt x="219" y="118"/>
                        </a:cubicBezTo>
                        <a:cubicBezTo>
                          <a:pt x="218" y="117"/>
                          <a:pt x="215" y="114"/>
                          <a:pt x="215" y="111"/>
                        </a:cubicBezTo>
                        <a:lnTo>
                          <a:pt x="215" y="34"/>
                        </a:lnTo>
                        <a:close/>
                        <a:moveTo>
                          <a:pt x="298" y="406"/>
                        </a:moveTo>
                        <a:cubicBezTo>
                          <a:pt x="23" y="406"/>
                          <a:pt x="23" y="406"/>
                          <a:pt x="23" y="406"/>
                        </a:cubicBezTo>
                        <a:cubicBezTo>
                          <a:pt x="20" y="406"/>
                          <a:pt x="19" y="404"/>
                          <a:pt x="19" y="402"/>
                        </a:cubicBez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9" y="20"/>
                          <a:pt x="21" y="18"/>
                          <a:pt x="23" y="18"/>
                        </a:cubicBezTo>
                        <a:cubicBezTo>
                          <a:pt x="197" y="18"/>
                          <a:pt x="197" y="18"/>
                          <a:pt x="197" y="18"/>
                        </a:cubicBezTo>
                        <a:cubicBezTo>
                          <a:pt x="197" y="111"/>
                          <a:pt x="197" y="111"/>
                          <a:pt x="197" y="111"/>
                        </a:cubicBezTo>
                        <a:cubicBezTo>
                          <a:pt x="197" y="123"/>
                          <a:pt x="206" y="136"/>
                          <a:pt x="219" y="136"/>
                        </a:cubicBezTo>
                        <a:cubicBezTo>
                          <a:pt x="302" y="136"/>
                          <a:pt x="302" y="136"/>
                          <a:pt x="302" y="136"/>
                        </a:cubicBezTo>
                        <a:cubicBezTo>
                          <a:pt x="302" y="402"/>
                          <a:pt x="302" y="402"/>
                          <a:pt x="302" y="402"/>
                        </a:cubicBezTo>
                        <a:cubicBezTo>
                          <a:pt x="302" y="404"/>
                          <a:pt x="300" y="406"/>
                          <a:pt x="298" y="40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8" name="Freeform 20">
                    <a:extLst>
                      <a:ext uri="{FF2B5EF4-FFF2-40B4-BE49-F238E27FC236}">
                        <a16:creationId xmlns:a16="http://schemas.microsoft.com/office/drawing/2014/main" id="{3E7380DE-4B49-6144-B60F-DF6B931FFE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72026" y="1173163"/>
                    <a:ext cx="188913" cy="19050"/>
                  </a:xfrm>
                  <a:custGeom>
                    <a:avLst/>
                    <a:gdLst>
                      <a:gd name="T0" fmla="*/ 179 w 189"/>
                      <a:gd name="T1" fmla="*/ 0 h 19"/>
                      <a:gd name="T2" fmla="*/ 9 w 189"/>
                      <a:gd name="T3" fmla="*/ 0 h 19"/>
                      <a:gd name="T4" fmla="*/ 0 w 189"/>
                      <a:gd name="T5" fmla="*/ 9 h 19"/>
                      <a:gd name="T6" fmla="*/ 9 w 189"/>
                      <a:gd name="T7" fmla="*/ 19 h 19"/>
                      <a:gd name="T8" fmla="*/ 179 w 189"/>
                      <a:gd name="T9" fmla="*/ 19 h 19"/>
                      <a:gd name="T10" fmla="*/ 189 w 189"/>
                      <a:gd name="T11" fmla="*/ 9 h 19"/>
                      <a:gd name="T12" fmla="*/ 179 w 189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9" h="19">
                        <a:moveTo>
                          <a:pt x="179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79" y="19"/>
                          <a:pt x="179" y="19"/>
                          <a:pt x="179" y="19"/>
                        </a:cubicBezTo>
                        <a:cubicBezTo>
                          <a:pt x="185" y="19"/>
                          <a:pt x="189" y="15"/>
                          <a:pt x="189" y="9"/>
                        </a:cubicBezTo>
                        <a:cubicBezTo>
                          <a:pt x="189" y="4"/>
                          <a:pt x="185" y="0"/>
                          <a:pt x="17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9" name="Freeform 21">
                    <a:extLst>
                      <a:ext uri="{FF2B5EF4-FFF2-40B4-BE49-F238E27FC236}">
                        <a16:creationId xmlns:a16="http://schemas.microsoft.com/office/drawing/2014/main" id="{74FC7CC8-01A7-4A49-B1E7-76CD6394E9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72026" y="1225551"/>
                    <a:ext cx="188913" cy="19050"/>
                  </a:xfrm>
                  <a:custGeom>
                    <a:avLst/>
                    <a:gdLst>
                      <a:gd name="T0" fmla="*/ 179 w 189"/>
                      <a:gd name="T1" fmla="*/ 0 h 19"/>
                      <a:gd name="T2" fmla="*/ 9 w 189"/>
                      <a:gd name="T3" fmla="*/ 0 h 19"/>
                      <a:gd name="T4" fmla="*/ 0 w 189"/>
                      <a:gd name="T5" fmla="*/ 10 h 19"/>
                      <a:gd name="T6" fmla="*/ 9 w 189"/>
                      <a:gd name="T7" fmla="*/ 19 h 19"/>
                      <a:gd name="T8" fmla="*/ 179 w 189"/>
                      <a:gd name="T9" fmla="*/ 19 h 19"/>
                      <a:gd name="T10" fmla="*/ 189 w 189"/>
                      <a:gd name="T11" fmla="*/ 10 h 19"/>
                      <a:gd name="T12" fmla="*/ 179 w 189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9" h="19">
                        <a:moveTo>
                          <a:pt x="179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79" y="19"/>
                          <a:pt x="179" y="19"/>
                          <a:pt x="179" y="19"/>
                        </a:cubicBezTo>
                        <a:cubicBezTo>
                          <a:pt x="185" y="19"/>
                          <a:pt x="189" y="15"/>
                          <a:pt x="189" y="10"/>
                        </a:cubicBezTo>
                        <a:cubicBezTo>
                          <a:pt x="189" y="5"/>
                          <a:pt x="185" y="0"/>
                          <a:pt x="17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0" name="Freeform 22">
                    <a:extLst>
                      <a:ext uri="{FF2B5EF4-FFF2-40B4-BE49-F238E27FC236}">
                        <a16:creationId xmlns:a16="http://schemas.microsoft.com/office/drawing/2014/main" id="{AEAA607E-2AF0-5E42-A637-3D4572C491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72026" y="1122363"/>
                    <a:ext cx="96838" cy="17463"/>
                  </a:xfrm>
                  <a:custGeom>
                    <a:avLst/>
                    <a:gdLst>
                      <a:gd name="T0" fmla="*/ 9 w 97"/>
                      <a:gd name="T1" fmla="*/ 18 h 18"/>
                      <a:gd name="T2" fmla="*/ 88 w 97"/>
                      <a:gd name="T3" fmla="*/ 18 h 18"/>
                      <a:gd name="T4" fmla="*/ 97 w 97"/>
                      <a:gd name="T5" fmla="*/ 9 h 18"/>
                      <a:gd name="T6" fmla="*/ 88 w 97"/>
                      <a:gd name="T7" fmla="*/ 0 h 18"/>
                      <a:gd name="T8" fmla="*/ 9 w 97"/>
                      <a:gd name="T9" fmla="*/ 0 h 18"/>
                      <a:gd name="T10" fmla="*/ 0 w 97"/>
                      <a:gd name="T11" fmla="*/ 9 h 18"/>
                      <a:gd name="T12" fmla="*/ 9 w 97"/>
                      <a:gd name="T13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7" h="18">
                        <a:moveTo>
                          <a:pt x="9" y="18"/>
                        </a:moveTo>
                        <a:cubicBezTo>
                          <a:pt x="88" y="18"/>
                          <a:pt x="88" y="18"/>
                          <a:pt x="88" y="18"/>
                        </a:cubicBezTo>
                        <a:cubicBezTo>
                          <a:pt x="93" y="18"/>
                          <a:pt x="97" y="14"/>
                          <a:pt x="97" y="9"/>
                        </a:cubicBezTo>
                        <a:cubicBezTo>
                          <a:pt x="97" y="4"/>
                          <a:pt x="93" y="0"/>
                          <a:pt x="88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1" name="Freeform 23">
                    <a:extLst>
                      <a:ext uri="{FF2B5EF4-FFF2-40B4-BE49-F238E27FC236}">
                        <a16:creationId xmlns:a16="http://schemas.microsoft.com/office/drawing/2014/main" id="{817EC093-DE49-0642-95F3-3C9A16C3E6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72026" y="1277938"/>
                    <a:ext cx="188913" cy="19050"/>
                  </a:xfrm>
                  <a:custGeom>
                    <a:avLst/>
                    <a:gdLst>
                      <a:gd name="T0" fmla="*/ 179 w 189"/>
                      <a:gd name="T1" fmla="*/ 0 h 19"/>
                      <a:gd name="T2" fmla="*/ 9 w 189"/>
                      <a:gd name="T3" fmla="*/ 0 h 19"/>
                      <a:gd name="T4" fmla="*/ 0 w 189"/>
                      <a:gd name="T5" fmla="*/ 9 h 19"/>
                      <a:gd name="T6" fmla="*/ 9 w 189"/>
                      <a:gd name="T7" fmla="*/ 19 h 19"/>
                      <a:gd name="T8" fmla="*/ 179 w 189"/>
                      <a:gd name="T9" fmla="*/ 19 h 19"/>
                      <a:gd name="T10" fmla="*/ 189 w 189"/>
                      <a:gd name="T11" fmla="*/ 9 h 19"/>
                      <a:gd name="T12" fmla="*/ 179 w 189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9" h="19">
                        <a:moveTo>
                          <a:pt x="179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9"/>
                          <a:pt x="9" y="19"/>
                        </a:cubicBezTo>
                        <a:cubicBezTo>
                          <a:pt x="179" y="19"/>
                          <a:pt x="179" y="19"/>
                          <a:pt x="179" y="19"/>
                        </a:cubicBezTo>
                        <a:cubicBezTo>
                          <a:pt x="185" y="19"/>
                          <a:pt x="189" y="14"/>
                          <a:pt x="189" y="9"/>
                        </a:cubicBezTo>
                        <a:cubicBezTo>
                          <a:pt x="189" y="4"/>
                          <a:pt x="185" y="0"/>
                          <a:pt x="17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2" name="Freeform 24">
                    <a:extLst>
                      <a:ext uri="{FF2B5EF4-FFF2-40B4-BE49-F238E27FC236}">
                        <a16:creationId xmlns:a16="http://schemas.microsoft.com/office/drawing/2014/main" id="{B9A5142C-A2D4-574E-9D3A-CDF3168175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72026" y="1330326"/>
                    <a:ext cx="188913" cy="19050"/>
                  </a:xfrm>
                  <a:custGeom>
                    <a:avLst/>
                    <a:gdLst>
                      <a:gd name="T0" fmla="*/ 179 w 189"/>
                      <a:gd name="T1" fmla="*/ 0 h 19"/>
                      <a:gd name="T2" fmla="*/ 9 w 189"/>
                      <a:gd name="T3" fmla="*/ 0 h 19"/>
                      <a:gd name="T4" fmla="*/ 0 w 189"/>
                      <a:gd name="T5" fmla="*/ 10 h 19"/>
                      <a:gd name="T6" fmla="*/ 9 w 189"/>
                      <a:gd name="T7" fmla="*/ 19 h 19"/>
                      <a:gd name="T8" fmla="*/ 179 w 189"/>
                      <a:gd name="T9" fmla="*/ 19 h 19"/>
                      <a:gd name="T10" fmla="*/ 189 w 189"/>
                      <a:gd name="T11" fmla="*/ 10 h 19"/>
                      <a:gd name="T12" fmla="*/ 179 w 189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9" h="19">
                        <a:moveTo>
                          <a:pt x="179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79" y="19"/>
                          <a:pt x="179" y="19"/>
                          <a:pt x="179" y="19"/>
                        </a:cubicBezTo>
                        <a:cubicBezTo>
                          <a:pt x="185" y="19"/>
                          <a:pt x="189" y="15"/>
                          <a:pt x="189" y="10"/>
                        </a:cubicBezTo>
                        <a:cubicBezTo>
                          <a:pt x="189" y="4"/>
                          <a:pt x="185" y="0"/>
                          <a:pt x="17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6" name="Group 269">
                  <a:extLst>
                    <a:ext uri="{FF2B5EF4-FFF2-40B4-BE49-F238E27FC236}">
                      <a16:creationId xmlns:a16="http://schemas.microsoft.com/office/drawing/2014/main" id="{E81182B2-306B-9240-BF93-7DF09D58CFF9}"/>
                    </a:ext>
                  </a:extLst>
                </p:cNvPr>
                <p:cNvGrpSpPr/>
                <p:nvPr/>
              </p:nvGrpSpPr>
              <p:grpSpPr>
                <a:xfrm>
                  <a:off x="3451433" y="2078314"/>
                  <a:ext cx="449262" cy="422275"/>
                  <a:chOff x="5580064" y="1004888"/>
                  <a:chExt cx="449262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206" name="Freeform 25">
                    <a:extLst>
                      <a:ext uri="{FF2B5EF4-FFF2-40B4-BE49-F238E27FC236}">
                        <a16:creationId xmlns:a16="http://schemas.microsoft.com/office/drawing/2014/main" id="{7E7755BA-6E55-9544-8C6B-1B2F8A7F5EC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580064" y="1004888"/>
                    <a:ext cx="280988" cy="369888"/>
                  </a:xfrm>
                  <a:custGeom>
                    <a:avLst/>
                    <a:gdLst>
                      <a:gd name="T0" fmla="*/ 281 w 281"/>
                      <a:gd name="T1" fmla="*/ 350 h 372"/>
                      <a:gd name="T2" fmla="*/ 281 w 281"/>
                      <a:gd name="T3" fmla="*/ 101 h 372"/>
                      <a:gd name="T4" fmla="*/ 281 w 281"/>
                      <a:gd name="T5" fmla="*/ 101 h 372"/>
                      <a:gd name="T6" fmla="*/ 281 w 281"/>
                      <a:gd name="T7" fmla="*/ 99 h 372"/>
                      <a:gd name="T8" fmla="*/ 281 w 281"/>
                      <a:gd name="T9" fmla="*/ 99 h 372"/>
                      <a:gd name="T10" fmla="*/ 280 w 281"/>
                      <a:gd name="T11" fmla="*/ 97 h 372"/>
                      <a:gd name="T12" fmla="*/ 280 w 281"/>
                      <a:gd name="T13" fmla="*/ 97 h 372"/>
                      <a:gd name="T14" fmla="*/ 279 w 281"/>
                      <a:gd name="T15" fmla="*/ 96 h 372"/>
                      <a:gd name="T16" fmla="*/ 279 w 281"/>
                      <a:gd name="T17" fmla="*/ 95 h 372"/>
                      <a:gd name="T18" fmla="*/ 278 w 281"/>
                      <a:gd name="T19" fmla="*/ 94 h 372"/>
                      <a:gd name="T20" fmla="*/ 186 w 281"/>
                      <a:gd name="T21" fmla="*/ 2 h 372"/>
                      <a:gd name="T22" fmla="*/ 185 w 281"/>
                      <a:gd name="T23" fmla="*/ 1 h 372"/>
                      <a:gd name="T24" fmla="*/ 185 w 281"/>
                      <a:gd name="T25" fmla="*/ 1 h 372"/>
                      <a:gd name="T26" fmla="*/ 184 w 281"/>
                      <a:gd name="T27" fmla="*/ 1 h 372"/>
                      <a:gd name="T28" fmla="*/ 183 w 281"/>
                      <a:gd name="T29" fmla="*/ 0 h 372"/>
                      <a:gd name="T30" fmla="*/ 182 w 281"/>
                      <a:gd name="T31" fmla="*/ 0 h 372"/>
                      <a:gd name="T32" fmla="*/ 182 w 281"/>
                      <a:gd name="T33" fmla="*/ 0 h 372"/>
                      <a:gd name="T34" fmla="*/ 180 w 281"/>
                      <a:gd name="T35" fmla="*/ 0 h 372"/>
                      <a:gd name="T36" fmla="*/ 180 w 281"/>
                      <a:gd name="T37" fmla="*/ 0 h 372"/>
                      <a:gd name="T38" fmla="*/ 23 w 281"/>
                      <a:gd name="T39" fmla="*/ 0 h 372"/>
                      <a:gd name="T40" fmla="*/ 0 w 281"/>
                      <a:gd name="T41" fmla="*/ 22 h 372"/>
                      <a:gd name="T42" fmla="*/ 0 w 281"/>
                      <a:gd name="T43" fmla="*/ 350 h 372"/>
                      <a:gd name="T44" fmla="*/ 23 w 281"/>
                      <a:gd name="T45" fmla="*/ 372 h 372"/>
                      <a:gd name="T46" fmla="*/ 258 w 281"/>
                      <a:gd name="T47" fmla="*/ 372 h 372"/>
                      <a:gd name="T48" fmla="*/ 281 w 281"/>
                      <a:gd name="T49" fmla="*/ 350 h 372"/>
                      <a:gd name="T50" fmla="*/ 189 w 281"/>
                      <a:gd name="T51" fmla="*/ 32 h 372"/>
                      <a:gd name="T52" fmla="*/ 249 w 281"/>
                      <a:gd name="T53" fmla="*/ 91 h 372"/>
                      <a:gd name="T54" fmla="*/ 193 w 281"/>
                      <a:gd name="T55" fmla="*/ 91 h 372"/>
                      <a:gd name="T56" fmla="*/ 189 w 281"/>
                      <a:gd name="T57" fmla="*/ 88 h 372"/>
                      <a:gd name="T58" fmla="*/ 189 w 281"/>
                      <a:gd name="T59" fmla="*/ 32 h 372"/>
                      <a:gd name="T60" fmla="*/ 19 w 281"/>
                      <a:gd name="T61" fmla="*/ 350 h 372"/>
                      <a:gd name="T62" fmla="*/ 19 w 281"/>
                      <a:gd name="T63" fmla="*/ 22 h 372"/>
                      <a:gd name="T64" fmla="*/ 23 w 281"/>
                      <a:gd name="T65" fmla="*/ 18 h 372"/>
                      <a:gd name="T66" fmla="*/ 170 w 281"/>
                      <a:gd name="T67" fmla="*/ 18 h 372"/>
                      <a:gd name="T68" fmla="*/ 170 w 281"/>
                      <a:gd name="T69" fmla="*/ 88 h 372"/>
                      <a:gd name="T70" fmla="*/ 193 w 281"/>
                      <a:gd name="T71" fmla="*/ 110 h 372"/>
                      <a:gd name="T72" fmla="*/ 262 w 281"/>
                      <a:gd name="T73" fmla="*/ 110 h 372"/>
                      <a:gd name="T74" fmla="*/ 262 w 281"/>
                      <a:gd name="T75" fmla="*/ 350 h 372"/>
                      <a:gd name="T76" fmla="*/ 258 w 281"/>
                      <a:gd name="T77" fmla="*/ 353 h 372"/>
                      <a:gd name="T78" fmla="*/ 23 w 281"/>
                      <a:gd name="T79" fmla="*/ 353 h 372"/>
                      <a:gd name="T80" fmla="*/ 19 w 281"/>
                      <a:gd name="T81" fmla="*/ 350 h 3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281" h="372">
                        <a:moveTo>
                          <a:pt x="281" y="350"/>
                        </a:moveTo>
                        <a:cubicBezTo>
                          <a:pt x="281" y="101"/>
                          <a:pt x="281" y="101"/>
                          <a:pt x="281" y="101"/>
                        </a:cubicBezTo>
                        <a:cubicBezTo>
                          <a:pt x="281" y="101"/>
                          <a:pt x="281" y="101"/>
                          <a:pt x="281" y="101"/>
                        </a:cubicBezTo>
                        <a:cubicBezTo>
                          <a:pt x="281" y="100"/>
                          <a:pt x="281" y="99"/>
                          <a:pt x="281" y="99"/>
                        </a:cubicBezTo>
                        <a:cubicBezTo>
                          <a:pt x="281" y="99"/>
                          <a:pt x="281" y="99"/>
                          <a:pt x="281" y="99"/>
                        </a:cubicBezTo>
                        <a:cubicBezTo>
                          <a:pt x="280" y="98"/>
                          <a:pt x="280" y="98"/>
                          <a:pt x="280" y="97"/>
                        </a:cubicBezTo>
                        <a:cubicBezTo>
                          <a:pt x="280" y="97"/>
                          <a:pt x="280" y="97"/>
                          <a:pt x="280" y="97"/>
                        </a:cubicBezTo>
                        <a:cubicBezTo>
                          <a:pt x="280" y="96"/>
                          <a:pt x="280" y="96"/>
                          <a:pt x="279" y="96"/>
                        </a:cubicBezTo>
                        <a:cubicBezTo>
                          <a:pt x="279" y="96"/>
                          <a:pt x="279" y="95"/>
                          <a:pt x="279" y="95"/>
                        </a:cubicBezTo>
                        <a:cubicBezTo>
                          <a:pt x="279" y="95"/>
                          <a:pt x="278" y="94"/>
                          <a:pt x="278" y="94"/>
                        </a:cubicBezTo>
                        <a:cubicBezTo>
                          <a:pt x="186" y="2"/>
                          <a:pt x="186" y="2"/>
                          <a:pt x="186" y="2"/>
                        </a:cubicBezTo>
                        <a:cubicBezTo>
                          <a:pt x="186" y="2"/>
                          <a:pt x="185" y="2"/>
                          <a:pt x="185" y="1"/>
                        </a:cubicBezTo>
                        <a:cubicBezTo>
                          <a:pt x="185" y="1"/>
                          <a:pt x="185" y="1"/>
                          <a:pt x="185" y="1"/>
                        </a:cubicBezTo>
                        <a:cubicBezTo>
                          <a:pt x="184" y="1"/>
                          <a:pt x="184" y="1"/>
                          <a:pt x="184" y="1"/>
                        </a:cubicBezTo>
                        <a:cubicBezTo>
                          <a:pt x="183" y="0"/>
                          <a:pt x="183" y="0"/>
                          <a:pt x="183" y="0"/>
                        </a:cubicBezTo>
                        <a:cubicBezTo>
                          <a:pt x="183" y="0"/>
                          <a:pt x="182" y="0"/>
                          <a:pt x="182" y="0"/>
                        </a:cubicBezTo>
                        <a:cubicBezTo>
                          <a:pt x="182" y="0"/>
                          <a:pt x="182" y="0"/>
                          <a:pt x="182" y="0"/>
                        </a:cubicBezTo>
                        <a:cubicBezTo>
                          <a:pt x="181" y="0"/>
                          <a:pt x="180" y="0"/>
                          <a:pt x="180" y="0"/>
                        </a:cubicBezTo>
                        <a:cubicBezTo>
                          <a:pt x="180" y="0"/>
                          <a:pt x="180" y="0"/>
                          <a:pt x="180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10" y="0"/>
                          <a:pt x="0" y="10"/>
                          <a:pt x="0" y="22"/>
                        </a:cubicBezTo>
                        <a:cubicBezTo>
                          <a:pt x="0" y="350"/>
                          <a:pt x="0" y="350"/>
                          <a:pt x="0" y="350"/>
                        </a:cubicBezTo>
                        <a:cubicBezTo>
                          <a:pt x="0" y="362"/>
                          <a:pt x="10" y="372"/>
                          <a:pt x="23" y="372"/>
                        </a:cubicBezTo>
                        <a:cubicBezTo>
                          <a:pt x="258" y="372"/>
                          <a:pt x="258" y="372"/>
                          <a:pt x="258" y="372"/>
                        </a:cubicBezTo>
                        <a:cubicBezTo>
                          <a:pt x="271" y="372"/>
                          <a:pt x="281" y="362"/>
                          <a:pt x="281" y="350"/>
                        </a:cubicBezTo>
                        <a:close/>
                        <a:moveTo>
                          <a:pt x="189" y="32"/>
                        </a:moveTo>
                        <a:cubicBezTo>
                          <a:pt x="249" y="91"/>
                          <a:pt x="249" y="91"/>
                          <a:pt x="249" y="91"/>
                        </a:cubicBezTo>
                        <a:cubicBezTo>
                          <a:pt x="193" y="91"/>
                          <a:pt x="193" y="91"/>
                          <a:pt x="193" y="91"/>
                        </a:cubicBezTo>
                        <a:cubicBezTo>
                          <a:pt x="191" y="91"/>
                          <a:pt x="189" y="90"/>
                          <a:pt x="189" y="88"/>
                        </a:cubicBezTo>
                        <a:lnTo>
                          <a:pt x="189" y="32"/>
                        </a:lnTo>
                        <a:close/>
                        <a:moveTo>
                          <a:pt x="19" y="350"/>
                        </a:move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9" y="20"/>
                          <a:pt x="20" y="18"/>
                          <a:pt x="23" y="18"/>
                        </a:cubicBezTo>
                        <a:cubicBezTo>
                          <a:pt x="170" y="18"/>
                          <a:pt x="170" y="18"/>
                          <a:pt x="170" y="18"/>
                        </a:cubicBezTo>
                        <a:cubicBezTo>
                          <a:pt x="170" y="88"/>
                          <a:pt x="170" y="88"/>
                          <a:pt x="170" y="88"/>
                        </a:cubicBezTo>
                        <a:cubicBezTo>
                          <a:pt x="170" y="100"/>
                          <a:pt x="180" y="110"/>
                          <a:pt x="193" y="110"/>
                        </a:cubicBezTo>
                        <a:cubicBezTo>
                          <a:pt x="262" y="110"/>
                          <a:pt x="262" y="110"/>
                          <a:pt x="262" y="110"/>
                        </a:cubicBezTo>
                        <a:cubicBezTo>
                          <a:pt x="262" y="350"/>
                          <a:pt x="262" y="350"/>
                          <a:pt x="262" y="350"/>
                        </a:cubicBezTo>
                        <a:cubicBezTo>
                          <a:pt x="262" y="352"/>
                          <a:pt x="260" y="353"/>
                          <a:pt x="258" y="353"/>
                        </a:cubicBezTo>
                        <a:cubicBezTo>
                          <a:pt x="23" y="353"/>
                          <a:pt x="23" y="353"/>
                          <a:pt x="23" y="353"/>
                        </a:cubicBezTo>
                        <a:cubicBezTo>
                          <a:pt x="20" y="353"/>
                          <a:pt x="19" y="352"/>
                          <a:pt x="19" y="35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7" name="Freeform 26">
                    <a:extLst>
                      <a:ext uri="{FF2B5EF4-FFF2-40B4-BE49-F238E27FC236}">
                        <a16:creationId xmlns:a16="http://schemas.microsoft.com/office/drawing/2014/main" id="{8F4A3C94-DA79-8C48-B24E-B86E185D7C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32451" y="1147763"/>
                    <a:ext cx="174625" cy="17463"/>
                  </a:xfrm>
                  <a:custGeom>
                    <a:avLst/>
                    <a:gdLst>
                      <a:gd name="T0" fmla="*/ 167 w 176"/>
                      <a:gd name="T1" fmla="*/ 0 h 18"/>
                      <a:gd name="T2" fmla="*/ 10 w 176"/>
                      <a:gd name="T3" fmla="*/ 0 h 18"/>
                      <a:gd name="T4" fmla="*/ 0 w 176"/>
                      <a:gd name="T5" fmla="*/ 9 h 18"/>
                      <a:gd name="T6" fmla="*/ 10 w 176"/>
                      <a:gd name="T7" fmla="*/ 18 h 18"/>
                      <a:gd name="T8" fmla="*/ 167 w 176"/>
                      <a:gd name="T9" fmla="*/ 18 h 18"/>
                      <a:gd name="T10" fmla="*/ 176 w 176"/>
                      <a:gd name="T11" fmla="*/ 9 h 18"/>
                      <a:gd name="T12" fmla="*/ 167 w 176"/>
                      <a:gd name="T1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8">
                        <a:moveTo>
                          <a:pt x="167" y="0"/>
                        </a:move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4"/>
                          <a:pt x="0" y="9"/>
                        </a:cubicBezTo>
                        <a:cubicBezTo>
                          <a:pt x="0" y="14"/>
                          <a:pt x="5" y="18"/>
                          <a:pt x="10" y="18"/>
                        </a:cubicBezTo>
                        <a:cubicBezTo>
                          <a:pt x="167" y="18"/>
                          <a:pt x="167" y="18"/>
                          <a:pt x="167" y="18"/>
                        </a:cubicBezTo>
                        <a:cubicBezTo>
                          <a:pt x="172" y="18"/>
                          <a:pt x="176" y="14"/>
                          <a:pt x="176" y="9"/>
                        </a:cubicBezTo>
                        <a:cubicBezTo>
                          <a:pt x="176" y="4"/>
                          <a:pt x="172" y="0"/>
                          <a:pt x="16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8" name="Freeform 27">
                    <a:extLst>
                      <a:ext uri="{FF2B5EF4-FFF2-40B4-BE49-F238E27FC236}">
                        <a16:creationId xmlns:a16="http://schemas.microsoft.com/office/drawing/2014/main" id="{9A892A2A-7A92-5D49-82E5-EA72C0021E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32451" y="1200151"/>
                    <a:ext cx="174625" cy="17463"/>
                  </a:xfrm>
                  <a:custGeom>
                    <a:avLst/>
                    <a:gdLst>
                      <a:gd name="T0" fmla="*/ 167 w 176"/>
                      <a:gd name="T1" fmla="*/ 0 h 19"/>
                      <a:gd name="T2" fmla="*/ 10 w 176"/>
                      <a:gd name="T3" fmla="*/ 0 h 19"/>
                      <a:gd name="T4" fmla="*/ 0 w 176"/>
                      <a:gd name="T5" fmla="*/ 10 h 19"/>
                      <a:gd name="T6" fmla="*/ 10 w 176"/>
                      <a:gd name="T7" fmla="*/ 19 h 19"/>
                      <a:gd name="T8" fmla="*/ 167 w 176"/>
                      <a:gd name="T9" fmla="*/ 19 h 19"/>
                      <a:gd name="T10" fmla="*/ 176 w 176"/>
                      <a:gd name="T11" fmla="*/ 10 h 19"/>
                      <a:gd name="T12" fmla="*/ 167 w 176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9">
                        <a:moveTo>
                          <a:pt x="167" y="0"/>
                        </a:move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4"/>
                          <a:pt x="0" y="10"/>
                        </a:cubicBezTo>
                        <a:cubicBezTo>
                          <a:pt x="0" y="15"/>
                          <a:pt x="5" y="19"/>
                          <a:pt x="10" y="19"/>
                        </a:cubicBezTo>
                        <a:cubicBezTo>
                          <a:pt x="167" y="19"/>
                          <a:pt x="167" y="19"/>
                          <a:pt x="167" y="19"/>
                        </a:cubicBezTo>
                        <a:cubicBezTo>
                          <a:pt x="172" y="19"/>
                          <a:pt x="176" y="15"/>
                          <a:pt x="176" y="10"/>
                        </a:cubicBezTo>
                        <a:cubicBezTo>
                          <a:pt x="176" y="4"/>
                          <a:pt x="172" y="0"/>
                          <a:pt x="16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9" name="Freeform 28">
                    <a:extLst>
                      <a:ext uri="{FF2B5EF4-FFF2-40B4-BE49-F238E27FC236}">
                        <a16:creationId xmlns:a16="http://schemas.microsoft.com/office/drawing/2014/main" id="{FBF25968-8664-BC4C-9183-1EC941DF72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32451" y="1095376"/>
                    <a:ext cx="84138" cy="19050"/>
                  </a:xfrm>
                  <a:custGeom>
                    <a:avLst/>
                    <a:gdLst>
                      <a:gd name="T0" fmla="*/ 10 w 85"/>
                      <a:gd name="T1" fmla="*/ 19 h 19"/>
                      <a:gd name="T2" fmla="*/ 75 w 85"/>
                      <a:gd name="T3" fmla="*/ 19 h 19"/>
                      <a:gd name="T4" fmla="*/ 85 w 85"/>
                      <a:gd name="T5" fmla="*/ 10 h 19"/>
                      <a:gd name="T6" fmla="*/ 75 w 85"/>
                      <a:gd name="T7" fmla="*/ 0 h 19"/>
                      <a:gd name="T8" fmla="*/ 10 w 85"/>
                      <a:gd name="T9" fmla="*/ 0 h 19"/>
                      <a:gd name="T10" fmla="*/ 0 w 85"/>
                      <a:gd name="T11" fmla="*/ 10 h 19"/>
                      <a:gd name="T12" fmla="*/ 10 w 85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5" h="19">
                        <a:moveTo>
                          <a:pt x="10" y="19"/>
                        </a:moveTo>
                        <a:cubicBezTo>
                          <a:pt x="75" y="19"/>
                          <a:pt x="75" y="19"/>
                          <a:pt x="75" y="19"/>
                        </a:cubicBezTo>
                        <a:cubicBezTo>
                          <a:pt x="80" y="19"/>
                          <a:pt x="85" y="15"/>
                          <a:pt x="85" y="10"/>
                        </a:cubicBezTo>
                        <a:cubicBezTo>
                          <a:pt x="85" y="5"/>
                          <a:pt x="80" y="0"/>
                          <a:pt x="75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5"/>
                          <a:pt x="0" y="10"/>
                        </a:cubicBezTo>
                        <a:cubicBezTo>
                          <a:pt x="0" y="15"/>
                          <a:pt x="5" y="19"/>
                          <a:pt x="10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0" name="Freeform 29">
                    <a:extLst>
                      <a:ext uri="{FF2B5EF4-FFF2-40B4-BE49-F238E27FC236}">
                        <a16:creationId xmlns:a16="http://schemas.microsoft.com/office/drawing/2014/main" id="{812987E2-0E4C-DD46-AA93-C10FF1FDD2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32451" y="1252538"/>
                    <a:ext cx="174625" cy="17463"/>
                  </a:xfrm>
                  <a:custGeom>
                    <a:avLst/>
                    <a:gdLst>
                      <a:gd name="T0" fmla="*/ 167 w 176"/>
                      <a:gd name="T1" fmla="*/ 0 h 18"/>
                      <a:gd name="T2" fmla="*/ 10 w 176"/>
                      <a:gd name="T3" fmla="*/ 0 h 18"/>
                      <a:gd name="T4" fmla="*/ 0 w 176"/>
                      <a:gd name="T5" fmla="*/ 9 h 18"/>
                      <a:gd name="T6" fmla="*/ 10 w 176"/>
                      <a:gd name="T7" fmla="*/ 18 h 18"/>
                      <a:gd name="T8" fmla="*/ 167 w 176"/>
                      <a:gd name="T9" fmla="*/ 18 h 18"/>
                      <a:gd name="T10" fmla="*/ 176 w 176"/>
                      <a:gd name="T11" fmla="*/ 9 h 18"/>
                      <a:gd name="T12" fmla="*/ 167 w 176"/>
                      <a:gd name="T1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8">
                        <a:moveTo>
                          <a:pt x="167" y="0"/>
                        </a:move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4"/>
                          <a:pt x="0" y="9"/>
                        </a:cubicBezTo>
                        <a:cubicBezTo>
                          <a:pt x="0" y="14"/>
                          <a:pt x="5" y="18"/>
                          <a:pt x="10" y="18"/>
                        </a:cubicBezTo>
                        <a:cubicBezTo>
                          <a:pt x="167" y="18"/>
                          <a:pt x="167" y="18"/>
                          <a:pt x="167" y="18"/>
                        </a:cubicBezTo>
                        <a:cubicBezTo>
                          <a:pt x="172" y="18"/>
                          <a:pt x="176" y="14"/>
                          <a:pt x="176" y="9"/>
                        </a:cubicBezTo>
                        <a:cubicBezTo>
                          <a:pt x="176" y="4"/>
                          <a:pt x="172" y="0"/>
                          <a:pt x="16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1" name="Freeform 30">
                    <a:extLst>
                      <a:ext uri="{FF2B5EF4-FFF2-40B4-BE49-F238E27FC236}">
                        <a16:creationId xmlns:a16="http://schemas.microsoft.com/office/drawing/2014/main" id="{FE82EDA7-0DD7-5B4B-8617-258F5C43EE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32451" y="1303338"/>
                    <a:ext cx="174625" cy="19050"/>
                  </a:xfrm>
                  <a:custGeom>
                    <a:avLst/>
                    <a:gdLst>
                      <a:gd name="T0" fmla="*/ 167 w 176"/>
                      <a:gd name="T1" fmla="*/ 0 h 19"/>
                      <a:gd name="T2" fmla="*/ 10 w 176"/>
                      <a:gd name="T3" fmla="*/ 0 h 19"/>
                      <a:gd name="T4" fmla="*/ 0 w 176"/>
                      <a:gd name="T5" fmla="*/ 9 h 19"/>
                      <a:gd name="T6" fmla="*/ 10 w 176"/>
                      <a:gd name="T7" fmla="*/ 19 h 19"/>
                      <a:gd name="T8" fmla="*/ 167 w 176"/>
                      <a:gd name="T9" fmla="*/ 19 h 19"/>
                      <a:gd name="T10" fmla="*/ 176 w 176"/>
                      <a:gd name="T11" fmla="*/ 9 h 19"/>
                      <a:gd name="T12" fmla="*/ 167 w 176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9">
                        <a:moveTo>
                          <a:pt x="167" y="0"/>
                        </a:move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4"/>
                          <a:pt x="0" y="9"/>
                        </a:cubicBezTo>
                        <a:cubicBezTo>
                          <a:pt x="0" y="15"/>
                          <a:pt x="5" y="19"/>
                          <a:pt x="10" y="19"/>
                        </a:cubicBezTo>
                        <a:cubicBezTo>
                          <a:pt x="167" y="19"/>
                          <a:pt x="167" y="19"/>
                          <a:pt x="167" y="19"/>
                        </a:cubicBezTo>
                        <a:cubicBezTo>
                          <a:pt x="172" y="19"/>
                          <a:pt x="176" y="15"/>
                          <a:pt x="176" y="9"/>
                        </a:cubicBezTo>
                        <a:cubicBezTo>
                          <a:pt x="176" y="4"/>
                          <a:pt x="172" y="0"/>
                          <a:pt x="16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2" name="Freeform 31">
                    <a:extLst>
                      <a:ext uri="{FF2B5EF4-FFF2-40B4-BE49-F238E27FC236}">
                        <a16:creationId xmlns:a16="http://schemas.microsoft.com/office/drawing/2014/main" id="{FBF25CA7-F77E-A44F-B3A0-3A6AD967A32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49926" y="1055688"/>
                    <a:ext cx="279400" cy="371475"/>
                  </a:xfrm>
                  <a:custGeom>
                    <a:avLst/>
                    <a:gdLst>
                      <a:gd name="T0" fmla="*/ 281 w 281"/>
                      <a:gd name="T1" fmla="*/ 101 h 373"/>
                      <a:gd name="T2" fmla="*/ 281 w 281"/>
                      <a:gd name="T3" fmla="*/ 99 h 373"/>
                      <a:gd name="T4" fmla="*/ 281 w 281"/>
                      <a:gd name="T5" fmla="*/ 99 h 373"/>
                      <a:gd name="T6" fmla="*/ 280 w 281"/>
                      <a:gd name="T7" fmla="*/ 98 h 373"/>
                      <a:gd name="T8" fmla="*/ 280 w 281"/>
                      <a:gd name="T9" fmla="*/ 97 h 373"/>
                      <a:gd name="T10" fmla="*/ 280 w 281"/>
                      <a:gd name="T11" fmla="*/ 96 h 373"/>
                      <a:gd name="T12" fmla="*/ 279 w 281"/>
                      <a:gd name="T13" fmla="*/ 96 h 373"/>
                      <a:gd name="T14" fmla="*/ 278 w 281"/>
                      <a:gd name="T15" fmla="*/ 95 h 373"/>
                      <a:gd name="T16" fmla="*/ 278 w 281"/>
                      <a:gd name="T17" fmla="*/ 94 h 373"/>
                      <a:gd name="T18" fmla="*/ 187 w 281"/>
                      <a:gd name="T19" fmla="*/ 3 h 373"/>
                      <a:gd name="T20" fmla="*/ 187 w 281"/>
                      <a:gd name="T21" fmla="*/ 3 h 373"/>
                      <a:gd name="T22" fmla="*/ 185 w 281"/>
                      <a:gd name="T23" fmla="*/ 2 h 373"/>
                      <a:gd name="T24" fmla="*/ 185 w 281"/>
                      <a:gd name="T25" fmla="*/ 1 h 373"/>
                      <a:gd name="T26" fmla="*/ 184 w 281"/>
                      <a:gd name="T27" fmla="*/ 1 h 373"/>
                      <a:gd name="T28" fmla="*/ 183 w 281"/>
                      <a:gd name="T29" fmla="*/ 1 h 373"/>
                      <a:gd name="T30" fmla="*/ 182 w 281"/>
                      <a:gd name="T31" fmla="*/ 0 h 373"/>
                      <a:gd name="T32" fmla="*/ 182 w 281"/>
                      <a:gd name="T33" fmla="*/ 0 h 373"/>
                      <a:gd name="T34" fmla="*/ 180 w 281"/>
                      <a:gd name="T35" fmla="*/ 0 h 373"/>
                      <a:gd name="T36" fmla="*/ 180 w 281"/>
                      <a:gd name="T37" fmla="*/ 0 h 373"/>
                      <a:gd name="T38" fmla="*/ 115 w 281"/>
                      <a:gd name="T39" fmla="*/ 0 h 373"/>
                      <a:gd name="T40" fmla="*/ 105 w 281"/>
                      <a:gd name="T41" fmla="*/ 9 h 373"/>
                      <a:gd name="T42" fmla="*/ 115 w 281"/>
                      <a:gd name="T43" fmla="*/ 19 h 373"/>
                      <a:gd name="T44" fmla="*/ 171 w 281"/>
                      <a:gd name="T45" fmla="*/ 19 h 373"/>
                      <a:gd name="T46" fmla="*/ 171 w 281"/>
                      <a:gd name="T47" fmla="*/ 88 h 373"/>
                      <a:gd name="T48" fmla="*/ 193 w 281"/>
                      <a:gd name="T49" fmla="*/ 110 h 373"/>
                      <a:gd name="T50" fmla="*/ 262 w 281"/>
                      <a:gd name="T51" fmla="*/ 110 h 373"/>
                      <a:gd name="T52" fmla="*/ 262 w 281"/>
                      <a:gd name="T53" fmla="*/ 350 h 373"/>
                      <a:gd name="T54" fmla="*/ 259 w 281"/>
                      <a:gd name="T55" fmla="*/ 354 h 373"/>
                      <a:gd name="T56" fmla="*/ 23 w 281"/>
                      <a:gd name="T57" fmla="*/ 354 h 373"/>
                      <a:gd name="T58" fmla="*/ 19 w 281"/>
                      <a:gd name="T59" fmla="*/ 350 h 373"/>
                      <a:gd name="T60" fmla="*/ 19 w 281"/>
                      <a:gd name="T61" fmla="*/ 337 h 373"/>
                      <a:gd name="T62" fmla="*/ 10 w 281"/>
                      <a:gd name="T63" fmla="*/ 328 h 373"/>
                      <a:gd name="T64" fmla="*/ 0 w 281"/>
                      <a:gd name="T65" fmla="*/ 337 h 373"/>
                      <a:gd name="T66" fmla="*/ 0 w 281"/>
                      <a:gd name="T67" fmla="*/ 350 h 373"/>
                      <a:gd name="T68" fmla="*/ 23 w 281"/>
                      <a:gd name="T69" fmla="*/ 373 h 373"/>
                      <a:gd name="T70" fmla="*/ 259 w 281"/>
                      <a:gd name="T71" fmla="*/ 373 h 373"/>
                      <a:gd name="T72" fmla="*/ 281 w 281"/>
                      <a:gd name="T73" fmla="*/ 350 h 373"/>
                      <a:gd name="T74" fmla="*/ 281 w 281"/>
                      <a:gd name="T75" fmla="*/ 101 h 373"/>
                      <a:gd name="T76" fmla="*/ 281 w 281"/>
                      <a:gd name="T77" fmla="*/ 101 h 373"/>
                      <a:gd name="T78" fmla="*/ 193 w 281"/>
                      <a:gd name="T79" fmla="*/ 92 h 373"/>
                      <a:gd name="T80" fmla="*/ 189 w 281"/>
                      <a:gd name="T81" fmla="*/ 88 h 373"/>
                      <a:gd name="T82" fmla="*/ 189 w 281"/>
                      <a:gd name="T83" fmla="*/ 32 h 373"/>
                      <a:gd name="T84" fmla="*/ 249 w 281"/>
                      <a:gd name="T85" fmla="*/ 92 h 373"/>
                      <a:gd name="T86" fmla="*/ 193 w 281"/>
                      <a:gd name="T87" fmla="*/ 92 h 3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281" h="373">
                        <a:moveTo>
                          <a:pt x="281" y="101"/>
                        </a:moveTo>
                        <a:cubicBezTo>
                          <a:pt x="281" y="100"/>
                          <a:pt x="281" y="100"/>
                          <a:pt x="281" y="99"/>
                        </a:cubicBezTo>
                        <a:cubicBezTo>
                          <a:pt x="281" y="99"/>
                          <a:pt x="281" y="99"/>
                          <a:pt x="281" y="99"/>
                        </a:cubicBezTo>
                        <a:cubicBezTo>
                          <a:pt x="281" y="99"/>
                          <a:pt x="281" y="98"/>
                          <a:pt x="280" y="98"/>
                        </a:cubicBezTo>
                        <a:cubicBezTo>
                          <a:pt x="280" y="98"/>
                          <a:pt x="280" y="97"/>
                          <a:pt x="280" y="97"/>
                        </a:cubicBezTo>
                        <a:cubicBezTo>
                          <a:pt x="280" y="97"/>
                          <a:pt x="280" y="97"/>
                          <a:pt x="280" y="96"/>
                        </a:cubicBezTo>
                        <a:cubicBezTo>
                          <a:pt x="280" y="96"/>
                          <a:pt x="279" y="96"/>
                          <a:pt x="279" y="96"/>
                        </a:cubicBezTo>
                        <a:cubicBezTo>
                          <a:pt x="279" y="95"/>
                          <a:pt x="279" y="95"/>
                          <a:pt x="278" y="95"/>
                        </a:cubicBezTo>
                        <a:cubicBezTo>
                          <a:pt x="278" y="95"/>
                          <a:pt x="278" y="95"/>
                          <a:pt x="278" y="94"/>
                        </a:cubicBezTo>
                        <a:cubicBezTo>
                          <a:pt x="187" y="3"/>
                          <a:pt x="187" y="3"/>
                          <a:pt x="187" y="3"/>
                        </a:cubicBezTo>
                        <a:cubicBezTo>
                          <a:pt x="187" y="3"/>
                          <a:pt x="187" y="3"/>
                          <a:pt x="187" y="3"/>
                        </a:cubicBezTo>
                        <a:cubicBezTo>
                          <a:pt x="186" y="2"/>
                          <a:pt x="186" y="2"/>
                          <a:pt x="185" y="2"/>
                        </a:cubicBezTo>
                        <a:cubicBezTo>
                          <a:pt x="185" y="2"/>
                          <a:pt x="185" y="2"/>
                          <a:pt x="185" y="1"/>
                        </a:cubicBezTo>
                        <a:cubicBezTo>
                          <a:pt x="185" y="1"/>
                          <a:pt x="184" y="1"/>
                          <a:pt x="184" y="1"/>
                        </a:cubicBezTo>
                        <a:cubicBezTo>
                          <a:pt x="184" y="1"/>
                          <a:pt x="184" y="1"/>
                          <a:pt x="183" y="1"/>
                        </a:cubicBezTo>
                        <a:cubicBezTo>
                          <a:pt x="183" y="1"/>
                          <a:pt x="183" y="0"/>
                          <a:pt x="182" y="0"/>
                        </a:cubicBezTo>
                        <a:cubicBezTo>
                          <a:pt x="182" y="0"/>
                          <a:pt x="182" y="0"/>
                          <a:pt x="182" y="0"/>
                        </a:cubicBezTo>
                        <a:cubicBezTo>
                          <a:pt x="181" y="0"/>
                          <a:pt x="181" y="0"/>
                          <a:pt x="180" y="0"/>
                        </a:cubicBezTo>
                        <a:cubicBezTo>
                          <a:pt x="180" y="0"/>
                          <a:pt x="180" y="0"/>
                          <a:pt x="180" y="0"/>
                        </a:cubicBezTo>
                        <a:cubicBezTo>
                          <a:pt x="115" y="0"/>
                          <a:pt x="115" y="0"/>
                          <a:pt x="115" y="0"/>
                        </a:cubicBezTo>
                        <a:cubicBezTo>
                          <a:pt x="109" y="0"/>
                          <a:pt x="105" y="4"/>
                          <a:pt x="105" y="9"/>
                        </a:cubicBezTo>
                        <a:cubicBezTo>
                          <a:pt x="105" y="15"/>
                          <a:pt x="109" y="19"/>
                          <a:pt x="115" y="19"/>
                        </a:cubicBezTo>
                        <a:cubicBezTo>
                          <a:pt x="171" y="19"/>
                          <a:pt x="171" y="19"/>
                          <a:pt x="171" y="19"/>
                        </a:cubicBezTo>
                        <a:cubicBezTo>
                          <a:pt x="171" y="88"/>
                          <a:pt x="171" y="88"/>
                          <a:pt x="171" y="88"/>
                        </a:cubicBezTo>
                        <a:cubicBezTo>
                          <a:pt x="171" y="100"/>
                          <a:pt x="181" y="110"/>
                          <a:pt x="193" y="110"/>
                        </a:cubicBezTo>
                        <a:cubicBezTo>
                          <a:pt x="262" y="110"/>
                          <a:pt x="262" y="110"/>
                          <a:pt x="262" y="110"/>
                        </a:cubicBezTo>
                        <a:cubicBezTo>
                          <a:pt x="262" y="350"/>
                          <a:pt x="262" y="350"/>
                          <a:pt x="262" y="350"/>
                        </a:cubicBezTo>
                        <a:cubicBezTo>
                          <a:pt x="262" y="352"/>
                          <a:pt x="261" y="354"/>
                          <a:pt x="259" y="354"/>
                        </a:cubicBezTo>
                        <a:cubicBezTo>
                          <a:pt x="23" y="354"/>
                          <a:pt x="23" y="354"/>
                          <a:pt x="23" y="354"/>
                        </a:cubicBezTo>
                        <a:cubicBezTo>
                          <a:pt x="21" y="354"/>
                          <a:pt x="19" y="352"/>
                          <a:pt x="19" y="350"/>
                        </a:cubicBezTo>
                        <a:cubicBezTo>
                          <a:pt x="19" y="337"/>
                          <a:pt x="19" y="337"/>
                          <a:pt x="19" y="337"/>
                        </a:cubicBezTo>
                        <a:cubicBezTo>
                          <a:pt x="19" y="332"/>
                          <a:pt x="15" y="328"/>
                          <a:pt x="10" y="328"/>
                        </a:cubicBezTo>
                        <a:cubicBezTo>
                          <a:pt x="5" y="328"/>
                          <a:pt x="0" y="332"/>
                          <a:pt x="0" y="337"/>
                        </a:cubicBezTo>
                        <a:cubicBezTo>
                          <a:pt x="0" y="350"/>
                          <a:pt x="0" y="350"/>
                          <a:pt x="0" y="350"/>
                        </a:cubicBezTo>
                        <a:cubicBezTo>
                          <a:pt x="0" y="362"/>
                          <a:pt x="10" y="373"/>
                          <a:pt x="23" y="373"/>
                        </a:cubicBezTo>
                        <a:cubicBezTo>
                          <a:pt x="259" y="373"/>
                          <a:pt x="259" y="373"/>
                          <a:pt x="259" y="373"/>
                        </a:cubicBezTo>
                        <a:cubicBezTo>
                          <a:pt x="271" y="373"/>
                          <a:pt x="281" y="362"/>
                          <a:pt x="281" y="350"/>
                        </a:cubicBezTo>
                        <a:cubicBezTo>
                          <a:pt x="281" y="101"/>
                          <a:pt x="281" y="101"/>
                          <a:pt x="281" y="101"/>
                        </a:cubicBezTo>
                        <a:cubicBezTo>
                          <a:pt x="281" y="101"/>
                          <a:pt x="281" y="101"/>
                          <a:pt x="281" y="101"/>
                        </a:cubicBezTo>
                        <a:close/>
                        <a:moveTo>
                          <a:pt x="193" y="92"/>
                        </a:moveTo>
                        <a:cubicBezTo>
                          <a:pt x="191" y="92"/>
                          <a:pt x="189" y="90"/>
                          <a:pt x="189" y="88"/>
                        </a:cubicBezTo>
                        <a:cubicBezTo>
                          <a:pt x="189" y="32"/>
                          <a:pt x="189" y="32"/>
                          <a:pt x="189" y="32"/>
                        </a:cubicBezTo>
                        <a:cubicBezTo>
                          <a:pt x="249" y="92"/>
                          <a:pt x="249" y="92"/>
                          <a:pt x="249" y="92"/>
                        </a:cubicBezTo>
                        <a:lnTo>
                          <a:pt x="193" y="9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3" name="Freeform 32">
                    <a:extLst>
                      <a:ext uri="{FF2B5EF4-FFF2-40B4-BE49-F238E27FC236}">
                        <a16:creationId xmlns:a16="http://schemas.microsoft.com/office/drawing/2014/main" id="{B7C807F5-82E9-D041-B101-1CD250DA04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80101" y="1200151"/>
                    <a:ext cx="98425" cy="17463"/>
                  </a:xfrm>
                  <a:custGeom>
                    <a:avLst/>
                    <a:gdLst>
                      <a:gd name="T0" fmla="*/ 10 w 98"/>
                      <a:gd name="T1" fmla="*/ 19 h 19"/>
                      <a:gd name="T2" fmla="*/ 88 w 98"/>
                      <a:gd name="T3" fmla="*/ 19 h 19"/>
                      <a:gd name="T4" fmla="*/ 98 w 98"/>
                      <a:gd name="T5" fmla="*/ 10 h 19"/>
                      <a:gd name="T6" fmla="*/ 88 w 98"/>
                      <a:gd name="T7" fmla="*/ 0 h 19"/>
                      <a:gd name="T8" fmla="*/ 10 w 98"/>
                      <a:gd name="T9" fmla="*/ 0 h 19"/>
                      <a:gd name="T10" fmla="*/ 0 w 98"/>
                      <a:gd name="T11" fmla="*/ 10 h 19"/>
                      <a:gd name="T12" fmla="*/ 10 w 98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8" h="19">
                        <a:moveTo>
                          <a:pt x="10" y="19"/>
                        </a:moveTo>
                        <a:cubicBezTo>
                          <a:pt x="88" y="19"/>
                          <a:pt x="88" y="19"/>
                          <a:pt x="88" y="19"/>
                        </a:cubicBezTo>
                        <a:cubicBezTo>
                          <a:pt x="93" y="19"/>
                          <a:pt x="98" y="15"/>
                          <a:pt x="98" y="10"/>
                        </a:cubicBezTo>
                        <a:cubicBezTo>
                          <a:pt x="98" y="4"/>
                          <a:pt x="93" y="0"/>
                          <a:pt x="88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4"/>
                          <a:pt x="0" y="10"/>
                        </a:cubicBezTo>
                        <a:cubicBezTo>
                          <a:pt x="0" y="15"/>
                          <a:pt x="5" y="19"/>
                          <a:pt x="10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4" name="Freeform 33">
                    <a:extLst>
                      <a:ext uri="{FF2B5EF4-FFF2-40B4-BE49-F238E27FC236}">
                        <a16:creationId xmlns:a16="http://schemas.microsoft.com/office/drawing/2014/main" id="{67D23B77-AFB3-9640-BC6E-B266C92C7C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80101" y="1252538"/>
                    <a:ext cx="98425" cy="17463"/>
                  </a:xfrm>
                  <a:custGeom>
                    <a:avLst/>
                    <a:gdLst>
                      <a:gd name="T0" fmla="*/ 10 w 98"/>
                      <a:gd name="T1" fmla="*/ 18 h 18"/>
                      <a:gd name="T2" fmla="*/ 88 w 98"/>
                      <a:gd name="T3" fmla="*/ 18 h 18"/>
                      <a:gd name="T4" fmla="*/ 98 w 98"/>
                      <a:gd name="T5" fmla="*/ 9 h 18"/>
                      <a:gd name="T6" fmla="*/ 88 w 98"/>
                      <a:gd name="T7" fmla="*/ 0 h 18"/>
                      <a:gd name="T8" fmla="*/ 10 w 98"/>
                      <a:gd name="T9" fmla="*/ 0 h 18"/>
                      <a:gd name="T10" fmla="*/ 0 w 98"/>
                      <a:gd name="T11" fmla="*/ 9 h 18"/>
                      <a:gd name="T12" fmla="*/ 10 w 98"/>
                      <a:gd name="T13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8" h="18">
                        <a:moveTo>
                          <a:pt x="10" y="18"/>
                        </a:moveTo>
                        <a:cubicBezTo>
                          <a:pt x="88" y="18"/>
                          <a:pt x="88" y="18"/>
                          <a:pt x="88" y="18"/>
                        </a:cubicBezTo>
                        <a:cubicBezTo>
                          <a:pt x="93" y="18"/>
                          <a:pt x="98" y="14"/>
                          <a:pt x="98" y="9"/>
                        </a:cubicBezTo>
                        <a:cubicBezTo>
                          <a:pt x="98" y="4"/>
                          <a:pt x="93" y="0"/>
                          <a:pt x="88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4"/>
                          <a:pt x="0" y="9"/>
                        </a:cubicBezTo>
                        <a:cubicBezTo>
                          <a:pt x="0" y="14"/>
                          <a:pt x="5" y="18"/>
                          <a:pt x="10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5" name="Freeform 34">
                    <a:extLst>
                      <a:ext uri="{FF2B5EF4-FFF2-40B4-BE49-F238E27FC236}">
                        <a16:creationId xmlns:a16="http://schemas.microsoft.com/office/drawing/2014/main" id="{27335A79-8A3E-184C-8A57-80A3ECC37D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80101" y="1303338"/>
                    <a:ext cx="98425" cy="19050"/>
                  </a:xfrm>
                  <a:custGeom>
                    <a:avLst/>
                    <a:gdLst>
                      <a:gd name="T0" fmla="*/ 10 w 98"/>
                      <a:gd name="T1" fmla="*/ 19 h 19"/>
                      <a:gd name="T2" fmla="*/ 88 w 98"/>
                      <a:gd name="T3" fmla="*/ 19 h 19"/>
                      <a:gd name="T4" fmla="*/ 98 w 98"/>
                      <a:gd name="T5" fmla="*/ 9 h 19"/>
                      <a:gd name="T6" fmla="*/ 88 w 98"/>
                      <a:gd name="T7" fmla="*/ 0 h 19"/>
                      <a:gd name="T8" fmla="*/ 10 w 98"/>
                      <a:gd name="T9" fmla="*/ 0 h 19"/>
                      <a:gd name="T10" fmla="*/ 0 w 98"/>
                      <a:gd name="T11" fmla="*/ 9 h 19"/>
                      <a:gd name="T12" fmla="*/ 10 w 98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8" h="19">
                        <a:moveTo>
                          <a:pt x="10" y="19"/>
                        </a:moveTo>
                        <a:cubicBezTo>
                          <a:pt x="88" y="19"/>
                          <a:pt x="88" y="19"/>
                          <a:pt x="88" y="19"/>
                        </a:cubicBezTo>
                        <a:cubicBezTo>
                          <a:pt x="93" y="19"/>
                          <a:pt x="98" y="15"/>
                          <a:pt x="98" y="9"/>
                        </a:cubicBezTo>
                        <a:cubicBezTo>
                          <a:pt x="98" y="4"/>
                          <a:pt x="93" y="0"/>
                          <a:pt x="88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4"/>
                          <a:pt x="0" y="9"/>
                        </a:cubicBezTo>
                        <a:cubicBezTo>
                          <a:pt x="0" y="15"/>
                          <a:pt x="5" y="19"/>
                          <a:pt x="10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6" name="Freeform 35">
                    <a:extLst>
                      <a:ext uri="{FF2B5EF4-FFF2-40B4-BE49-F238E27FC236}">
                        <a16:creationId xmlns:a16="http://schemas.microsoft.com/office/drawing/2014/main" id="{E2927F01-7CA0-974E-A285-9D7D3C779A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80101" y="1355726"/>
                    <a:ext cx="98425" cy="19050"/>
                  </a:xfrm>
                  <a:custGeom>
                    <a:avLst/>
                    <a:gdLst>
                      <a:gd name="T0" fmla="*/ 10 w 98"/>
                      <a:gd name="T1" fmla="*/ 19 h 19"/>
                      <a:gd name="T2" fmla="*/ 88 w 98"/>
                      <a:gd name="T3" fmla="*/ 19 h 19"/>
                      <a:gd name="T4" fmla="*/ 98 w 98"/>
                      <a:gd name="T5" fmla="*/ 10 h 19"/>
                      <a:gd name="T6" fmla="*/ 88 w 98"/>
                      <a:gd name="T7" fmla="*/ 0 h 19"/>
                      <a:gd name="T8" fmla="*/ 10 w 98"/>
                      <a:gd name="T9" fmla="*/ 0 h 19"/>
                      <a:gd name="T10" fmla="*/ 0 w 98"/>
                      <a:gd name="T11" fmla="*/ 10 h 19"/>
                      <a:gd name="T12" fmla="*/ 10 w 98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8" h="19">
                        <a:moveTo>
                          <a:pt x="10" y="19"/>
                        </a:moveTo>
                        <a:cubicBezTo>
                          <a:pt x="88" y="19"/>
                          <a:pt x="88" y="19"/>
                          <a:pt x="88" y="19"/>
                        </a:cubicBezTo>
                        <a:cubicBezTo>
                          <a:pt x="93" y="19"/>
                          <a:pt x="98" y="15"/>
                          <a:pt x="98" y="10"/>
                        </a:cubicBezTo>
                        <a:cubicBezTo>
                          <a:pt x="98" y="5"/>
                          <a:pt x="93" y="0"/>
                          <a:pt x="88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5"/>
                          <a:pt x="0" y="10"/>
                        </a:cubicBezTo>
                        <a:cubicBezTo>
                          <a:pt x="0" y="15"/>
                          <a:pt x="5" y="19"/>
                          <a:pt x="10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7" name="Group 270">
                  <a:extLst>
                    <a:ext uri="{FF2B5EF4-FFF2-40B4-BE49-F238E27FC236}">
                      <a16:creationId xmlns:a16="http://schemas.microsoft.com/office/drawing/2014/main" id="{E019EE09-C04B-6048-B50C-A0C1388211DE}"/>
                    </a:ext>
                  </a:extLst>
                </p:cNvPr>
                <p:cNvGrpSpPr/>
                <p:nvPr/>
              </p:nvGrpSpPr>
              <p:grpSpPr>
                <a:xfrm>
                  <a:off x="4195970" y="2078314"/>
                  <a:ext cx="436563" cy="422275"/>
                  <a:chOff x="6324601" y="1004888"/>
                  <a:chExt cx="436563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203" name="Freeform 36">
                    <a:extLst>
                      <a:ext uri="{FF2B5EF4-FFF2-40B4-BE49-F238E27FC236}">
                        <a16:creationId xmlns:a16="http://schemas.microsoft.com/office/drawing/2014/main" id="{BE3B0355-544D-3E43-BFB8-447BC036B7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9689" y="1122363"/>
                    <a:ext cx="96838" cy="17463"/>
                  </a:xfrm>
                  <a:custGeom>
                    <a:avLst/>
                    <a:gdLst>
                      <a:gd name="T0" fmla="*/ 10 w 98"/>
                      <a:gd name="T1" fmla="*/ 18 h 18"/>
                      <a:gd name="T2" fmla="*/ 88 w 98"/>
                      <a:gd name="T3" fmla="*/ 18 h 18"/>
                      <a:gd name="T4" fmla="*/ 98 w 98"/>
                      <a:gd name="T5" fmla="*/ 9 h 18"/>
                      <a:gd name="T6" fmla="*/ 88 w 98"/>
                      <a:gd name="T7" fmla="*/ 0 h 18"/>
                      <a:gd name="T8" fmla="*/ 10 w 98"/>
                      <a:gd name="T9" fmla="*/ 0 h 18"/>
                      <a:gd name="T10" fmla="*/ 0 w 98"/>
                      <a:gd name="T11" fmla="*/ 9 h 18"/>
                      <a:gd name="T12" fmla="*/ 10 w 98"/>
                      <a:gd name="T13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8" h="18">
                        <a:moveTo>
                          <a:pt x="10" y="18"/>
                        </a:moveTo>
                        <a:cubicBezTo>
                          <a:pt x="88" y="18"/>
                          <a:pt x="88" y="18"/>
                          <a:pt x="88" y="18"/>
                        </a:cubicBezTo>
                        <a:cubicBezTo>
                          <a:pt x="93" y="18"/>
                          <a:pt x="98" y="14"/>
                          <a:pt x="98" y="9"/>
                        </a:cubicBezTo>
                        <a:cubicBezTo>
                          <a:pt x="98" y="4"/>
                          <a:pt x="93" y="0"/>
                          <a:pt x="88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4"/>
                          <a:pt x="0" y="9"/>
                        </a:cubicBezTo>
                        <a:cubicBezTo>
                          <a:pt x="0" y="14"/>
                          <a:pt x="5" y="18"/>
                          <a:pt x="10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4" name="Freeform 37">
                    <a:extLst>
                      <a:ext uri="{FF2B5EF4-FFF2-40B4-BE49-F238E27FC236}">
                        <a16:creationId xmlns:a16="http://schemas.microsoft.com/office/drawing/2014/main" id="{3A628856-09F8-2C43-816E-9193F10A51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9689" y="1330326"/>
                    <a:ext cx="187325" cy="19050"/>
                  </a:xfrm>
                  <a:custGeom>
                    <a:avLst/>
                    <a:gdLst>
                      <a:gd name="T0" fmla="*/ 180 w 189"/>
                      <a:gd name="T1" fmla="*/ 0 h 19"/>
                      <a:gd name="T2" fmla="*/ 10 w 189"/>
                      <a:gd name="T3" fmla="*/ 0 h 19"/>
                      <a:gd name="T4" fmla="*/ 0 w 189"/>
                      <a:gd name="T5" fmla="*/ 10 h 19"/>
                      <a:gd name="T6" fmla="*/ 10 w 189"/>
                      <a:gd name="T7" fmla="*/ 19 h 19"/>
                      <a:gd name="T8" fmla="*/ 180 w 189"/>
                      <a:gd name="T9" fmla="*/ 19 h 19"/>
                      <a:gd name="T10" fmla="*/ 189 w 189"/>
                      <a:gd name="T11" fmla="*/ 10 h 19"/>
                      <a:gd name="T12" fmla="*/ 180 w 189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9" h="19">
                        <a:moveTo>
                          <a:pt x="180" y="0"/>
                        </a:move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4"/>
                          <a:pt x="0" y="10"/>
                        </a:cubicBezTo>
                        <a:cubicBezTo>
                          <a:pt x="0" y="15"/>
                          <a:pt x="5" y="19"/>
                          <a:pt x="10" y="19"/>
                        </a:cubicBezTo>
                        <a:cubicBezTo>
                          <a:pt x="180" y="19"/>
                          <a:pt x="180" y="19"/>
                          <a:pt x="180" y="19"/>
                        </a:cubicBezTo>
                        <a:cubicBezTo>
                          <a:pt x="185" y="19"/>
                          <a:pt x="189" y="15"/>
                          <a:pt x="189" y="10"/>
                        </a:cubicBezTo>
                        <a:cubicBezTo>
                          <a:pt x="189" y="4"/>
                          <a:pt x="185" y="0"/>
                          <a:pt x="18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5" name="Freeform 38">
                    <a:extLst>
                      <a:ext uri="{FF2B5EF4-FFF2-40B4-BE49-F238E27FC236}">
                        <a16:creationId xmlns:a16="http://schemas.microsoft.com/office/drawing/2014/main" id="{293625A4-281B-7D4E-BABC-C8DB6DDC3A2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324601" y="1004888"/>
                    <a:ext cx="436563" cy="422275"/>
                  </a:xfrm>
                  <a:custGeom>
                    <a:avLst/>
                    <a:gdLst>
                      <a:gd name="T0" fmla="*/ 333 w 439"/>
                      <a:gd name="T1" fmla="*/ 294 h 425"/>
                      <a:gd name="T2" fmla="*/ 320 w 439"/>
                      <a:gd name="T3" fmla="*/ 158 h 425"/>
                      <a:gd name="T4" fmla="*/ 320 w 439"/>
                      <a:gd name="T5" fmla="*/ 127 h 425"/>
                      <a:gd name="T6" fmla="*/ 320 w 439"/>
                      <a:gd name="T7" fmla="*/ 125 h 425"/>
                      <a:gd name="T8" fmla="*/ 319 w 439"/>
                      <a:gd name="T9" fmla="*/ 123 h 425"/>
                      <a:gd name="T10" fmla="*/ 318 w 439"/>
                      <a:gd name="T11" fmla="*/ 122 h 425"/>
                      <a:gd name="T12" fmla="*/ 213 w 439"/>
                      <a:gd name="T13" fmla="*/ 3 h 425"/>
                      <a:gd name="T14" fmla="*/ 212 w 439"/>
                      <a:gd name="T15" fmla="*/ 2 h 425"/>
                      <a:gd name="T16" fmla="*/ 211 w 439"/>
                      <a:gd name="T17" fmla="*/ 1 h 425"/>
                      <a:gd name="T18" fmla="*/ 209 w 439"/>
                      <a:gd name="T19" fmla="*/ 0 h 425"/>
                      <a:gd name="T20" fmla="*/ 207 w 439"/>
                      <a:gd name="T21" fmla="*/ 0 h 425"/>
                      <a:gd name="T22" fmla="*/ 206 w 439"/>
                      <a:gd name="T23" fmla="*/ 0 h 425"/>
                      <a:gd name="T24" fmla="*/ 0 w 439"/>
                      <a:gd name="T25" fmla="*/ 22 h 425"/>
                      <a:gd name="T26" fmla="*/ 22 w 439"/>
                      <a:gd name="T27" fmla="*/ 425 h 425"/>
                      <a:gd name="T28" fmla="*/ 320 w 439"/>
                      <a:gd name="T29" fmla="*/ 402 h 425"/>
                      <a:gd name="T30" fmla="*/ 422 w 439"/>
                      <a:gd name="T31" fmla="*/ 409 h 425"/>
                      <a:gd name="T32" fmla="*/ 435 w 439"/>
                      <a:gd name="T33" fmla="*/ 409 h 425"/>
                      <a:gd name="T34" fmla="*/ 340 w 439"/>
                      <a:gd name="T35" fmla="*/ 232 h 425"/>
                      <a:gd name="T36" fmla="*/ 202 w 439"/>
                      <a:gd name="T37" fmla="*/ 232 h 425"/>
                      <a:gd name="T38" fmla="*/ 340 w 439"/>
                      <a:gd name="T39" fmla="*/ 232 h 425"/>
                      <a:gd name="T40" fmla="*/ 290 w 439"/>
                      <a:gd name="T41" fmla="*/ 118 h 425"/>
                      <a:gd name="T42" fmla="*/ 215 w 439"/>
                      <a:gd name="T43" fmla="*/ 111 h 425"/>
                      <a:gd name="T44" fmla="*/ 297 w 439"/>
                      <a:gd name="T45" fmla="*/ 406 h 425"/>
                      <a:gd name="T46" fmla="*/ 19 w 439"/>
                      <a:gd name="T47" fmla="*/ 402 h 425"/>
                      <a:gd name="T48" fmla="*/ 22 w 439"/>
                      <a:gd name="T49" fmla="*/ 18 h 425"/>
                      <a:gd name="T50" fmla="*/ 196 w 439"/>
                      <a:gd name="T51" fmla="*/ 111 h 425"/>
                      <a:gd name="T52" fmla="*/ 301 w 439"/>
                      <a:gd name="T53" fmla="*/ 136 h 425"/>
                      <a:gd name="T54" fmla="*/ 271 w 439"/>
                      <a:gd name="T55" fmla="*/ 144 h 425"/>
                      <a:gd name="T56" fmla="*/ 75 w 439"/>
                      <a:gd name="T57" fmla="*/ 170 h 425"/>
                      <a:gd name="T58" fmla="*/ 75 w 439"/>
                      <a:gd name="T59" fmla="*/ 189 h 425"/>
                      <a:gd name="T60" fmla="*/ 184 w 439"/>
                      <a:gd name="T61" fmla="*/ 222 h 425"/>
                      <a:gd name="T62" fmla="*/ 65 w 439"/>
                      <a:gd name="T63" fmla="*/ 232 h 425"/>
                      <a:gd name="T64" fmla="*/ 184 w 439"/>
                      <a:gd name="T65" fmla="*/ 241 h 425"/>
                      <a:gd name="T66" fmla="*/ 75 w 439"/>
                      <a:gd name="T67" fmla="*/ 275 h 425"/>
                      <a:gd name="T68" fmla="*/ 75 w 439"/>
                      <a:gd name="T69" fmla="*/ 294 h 425"/>
                      <a:gd name="T70" fmla="*/ 271 w 439"/>
                      <a:gd name="T71" fmla="*/ 320 h 425"/>
                      <a:gd name="T72" fmla="*/ 301 w 439"/>
                      <a:gd name="T73" fmla="*/ 402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439" h="425">
                        <a:moveTo>
                          <a:pt x="435" y="395"/>
                        </a:moveTo>
                        <a:cubicBezTo>
                          <a:pt x="333" y="294"/>
                          <a:pt x="333" y="294"/>
                          <a:pt x="333" y="294"/>
                        </a:cubicBezTo>
                        <a:cubicBezTo>
                          <a:pt x="349" y="278"/>
                          <a:pt x="359" y="256"/>
                          <a:pt x="359" y="232"/>
                        </a:cubicBezTo>
                        <a:cubicBezTo>
                          <a:pt x="359" y="201"/>
                          <a:pt x="344" y="174"/>
                          <a:pt x="320" y="158"/>
                        </a:cubicBezTo>
                        <a:cubicBezTo>
                          <a:pt x="320" y="127"/>
                          <a:pt x="320" y="127"/>
                          <a:pt x="320" y="127"/>
                        </a:cubicBezTo>
                        <a:cubicBezTo>
                          <a:pt x="320" y="127"/>
                          <a:pt x="320" y="127"/>
                          <a:pt x="320" y="127"/>
                        </a:cubicBezTo>
                        <a:cubicBezTo>
                          <a:pt x="320" y="126"/>
                          <a:pt x="320" y="126"/>
                          <a:pt x="320" y="125"/>
                        </a:cubicBezTo>
                        <a:cubicBezTo>
                          <a:pt x="320" y="125"/>
                          <a:pt x="320" y="125"/>
                          <a:pt x="320" y="125"/>
                        </a:cubicBezTo>
                        <a:cubicBezTo>
                          <a:pt x="320" y="124"/>
                          <a:pt x="319" y="124"/>
                          <a:pt x="319" y="124"/>
                        </a:cubicBezTo>
                        <a:cubicBezTo>
                          <a:pt x="319" y="123"/>
                          <a:pt x="319" y="123"/>
                          <a:pt x="319" y="123"/>
                        </a:cubicBezTo>
                        <a:cubicBezTo>
                          <a:pt x="319" y="123"/>
                          <a:pt x="319" y="122"/>
                          <a:pt x="318" y="122"/>
                        </a:cubicBezTo>
                        <a:cubicBezTo>
                          <a:pt x="318" y="122"/>
                          <a:pt x="318" y="122"/>
                          <a:pt x="318" y="122"/>
                        </a:cubicBezTo>
                        <a:cubicBezTo>
                          <a:pt x="318" y="121"/>
                          <a:pt x="318" y="121"/>
                          <a:pt x="318" y="121"/>
                        </a:cubicBezTo>
                        <a:cubicBezTo>
                          <a:pt x="213" y="3"/>
                          <a:pt x="213" y="3"/>
                          <a:pt x="213" y="3"/>
                        </a:cubicBezTo>
                        <a:cubicBezTo>
                          <a:pt x="213" y="3"/>
                          <a:pt x="213" y="3"/>
                          <a:pt x="212" y="3"/>
                        </a:cubicBezTo>
                        <a:cubicBezTo>
                          <a:pt x="212" y="2"/>
                          <a:pt x="212" y="2"/>
                          <a:pt x="212" y="2"/>
                        </a:cubicBezTo>
                        <a:cubicBezTo>
                          <a:pt x="212" y="2"/>
                          <a:pt x="212" y="2"/>
                          <a:pt x="211" y="1"/>
                        </a:cubicBezTo>
                        <a:cubicBezTo>
                          <a:pt x="211" y="1"/>
                          <a:pt x="211" y="1"/>
                          <a:pt x="211" y="1"/>
                        </a:cubicBezTo>
                        <a:cubicBezTo>
                          <a:pt x="210" y="1"/>
                          <a:pt x="210" y="1"/>
                          <a:pt x="210" y="0"/>
                        </a:cubicBezTo>
                        <a:cubicBezTo>
                          <a:pt x="209" y="0"/>
                          <a:pt x="209" y="0"/>
                          <a:pt x="209" y="0"/>
                        </a:cubicBezTo>
                        <a:cubicBezTo>
                          <a:pt x="209" y="0"/>
                          <a:pt x="208" y="0"/>
                          <a:pt x="208" y="0"/>
                        </a:cubicBezTo>
                        <a:cubicBezTo>
                          <a:pt x="208" y="0"/>
                          <a:pt x="207" y="0"/>
                          <a:pt x="207" y="0"/>
                        </a:cubicBezTo>
                        <a:cubicBezTo>
                          <a:pt x="207" y="0"/>
                          <a:pt x="206" y="0"/>
                          <a:pt x="206" y="0"/>
                        </a:cubicBezTo>
                        <a:cubicBezTo>
                          <a:pt x="206" y="0"/>
                          <a:pt x="206" y="0"/>
                          <a:pt x="206" y="0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10" y="0"/>
                          <a:pt x="0" y="10"/>
                          <a:pt x="0" y="22"/>
                        </a:cubicBezTo>
                        <a:cubicBezTo>
                          <a:pt x="0" y="402"/>
                          <a:pt x="0" y="402"/>
                          <a:pt x="0" y="402"/>
                        </a:cubicBezTo>
                        <a:cubicBezTo>
                          <a:pt x="0" y="414"/>
                          <a:pt x="10" y="425"/>
                          <a:pt x="22" y="425"/>
                        </a:cubicBezTo>
                        <a:cubicBezTo>
                          <a:pt x="297" y="425"/>
                          <a:pt x="297" y="425"/>
                          <a:pt x="297" y="425"/>
                        </a:cubicBezTo>
                        <a:cubicBezTo>
                          <a:pt x="310" y="425"/>
                          <a:pt x="320" y="414"/>
                          <a:pt x="320" y="402"/>
                        </a:cubicBezTo>
                        <a:cubicBezTo>
                          <a:pt x="320" y="307"/>
                          <a:pt x="320" y="307"/>
                          <a:pt x="320" y="307"/>
                        </a:cubicBezTo>
                        <a:cubicBezTo>
                          <a:pt x="422" y="409"/>
                          <a:pt x="422" y="409"/>
                          <a:pt x="422" y="409"/>
                        </a:cubicBezTo>
                        <a:cubicBezTo>
                          <a:pt x="424" y="411"/>
                          <a:pt x="426" y="411"/>
                          <a:pt x="428" y="411"/>
                        </a:cubicBezTo>
                        <a:cubicBezTo>
                          <a:pt x="431" y="411"/>
                          <a:pt x="433" y="411"/>
                          <a:pt x="435" y="409"/>
                        </a:cubicBezTo>
                        <a:cubicBezTo>
                          <a:pt x="439" y="405"/>
                          <a:pt x="439" y="399"/>
                          <a:pt x="435" y="395"/>
                        </a:cubicBezTo>
                        <a:close/>
                        <a:moveTo>
                          <a:pt x="340" y="232"/>
                        </a:moveTo>
                        <a:cubicBezTo>
                          <a:pt x="340" y="270"/>
                          <a:pt x="309" y="301"/>
                          <a:pt x="271" y="301"/>
                        </a:cubicBezTo>
                        <a:cubicBezTo>
                          <a:pt x="233" y="301"/>
                          <a:pt x="202" y="270"/>
                          <a:pt x="202" y="232"/>
                        </a:cubicBezTo>
                        <a:cubicBezTo>
                          <a:pt x="202" y="194"/>
                          <a:pt x="233" y="162"/>
                          <a:pt x="271" y="162"/>
                        </a:cubicBezTo>
                        <a:cubicBezTo>
                          <a:pt x="309" y="162"/>
                          <a:pt x="340" y="194"/>
                          <a:pt x="340" y="232"/>
                        </a:cubicBezTo>
                        <a:close/>
                        <a:moveTo>
                          <a:pt x="215" y="34"/>
                        </a:moveTo>
                        <a:cubicBezTo>
                          <a:pt x="290" y="118"/>
                          <a:pt x="290" y="118"/>
                          <a:pt x="290" y="118"/>
                        </a:cubicBezTo>
                        <a:cubicBezTo>
                          <a:pt x="219" y="118"/>
                          <a:pt x="219" y="118"/>
                          <a:pt x="219" y="118"/>
                        </a:cubicBezTo>
                        <a:cubicBezTo>
                          <a:pt x="218" y="117"/>
                          <a:pt x="215" y="114"/>
                          <a:pt x="215" y="111"/>
                        </a:cubicBezTo>
                        <a:lnTo>
                          <a:pt x="215" y="34"/>
                        </a:lnTo>
                        <a:close/>
                        <a:moveTo>
                          <a:pt x="297" y="406"/>
                        </a:moveTo>
                        <a:cubicBezTo>
                          <a:pt x="22" y="406"/>
                          <a:pt x="22" y="406"/>
                          <a:pt x="22" y="406"/>
                        </a:cubicBezTo>
                        <a:cubicBezTo>
                          <a:pt x="20" y="406"/>
                          <a:pt x="19" y="404"/>
                          <a:pt x="19" y="402"/>
                        </a:cubicBez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9" y="20"/>
                          <a:pt x="20" y="18"/>
                          <a:pt x="22" y="18"/>
                        </a:cubicBezTo>
                        <a:cubicBezTo>
                          <a:pt x="196" y="18"/>
                          <a:pt x="196" y="18"/>
                          <a:pt x="196" y="18"/>
                        </a:cubicBezTo>
                        <a:cubicBezTo>
                          <a:pt x="196" y="111"/>
                          <a:pt x="196" y="111"/>
                          <a:pt x="196" y="111"/>
                        </a:cubicBezTo>
                        <a:cubicBezTo>
                          <a:pt x="196" y="123"/>
                          <a:pt x="206" y="136"/>
                          <a:pt x="219" y="136"/>
                        </a:cubicBezTo>
                        <a:cubicBezTo>
                          <a:pt x="301" y="136"/>
                          <a:pt x="301" y="136"/>
                          <a:pt x="301" y="136"/>
                        </a:cubicBezTo>
                        <a:cubicBezTo>
                          <a:pt x="301" y="149"/>
                          <a:pt x="301" y="149"/>
                          <a:pt x="301" y="149"/>
                        </a:cubicBezTo>
                        <a:cubicBezTo>
                          <a:pt x="292" y="146"/>
                          <a:pt x="282" y="144"/>
                          <a:pt x="271" y="144"/>
                        </a:cubicBezTo>
                        <a:cubicBezTo>
                          <a:pt x="247" y="144"/>
                          <a:pt x="225" y="154"/>
                          <a:pt x="209" y="170"/>
                        </a:cubicBezTo>
                        <a:cubicBezTo>
                          <a:pt x="75" y="170"/>
                          <a:pt x="75" y="170"/>
                          <a:pt x="75" y="170"/>
                        </a:cubicBezTo>
                        <a:cubicBezTo>
                          <a:pt x="70" y="170"/>
                          <a:pt x="65" y="174"/>
                          <a:pt x="65" y="179"/>
                        </a:cubicBezTo>
                        <a:cubicBezTo>
                          <a:pt x="65" y="185"/>
                          <a:pt x="70" y="189"/>
                          <a:pt x="75" y="189"/>
                        </a:cubicBezTo>
                        <a:cubicBezTo>
                          <a:pt x="195" y="189"/>
                          <a:pt x="195" y="189"/>
                          <a:pt x="195" y="189"/>
                        </a:cubicBezTo>
                        <a:cubicBezTo>
                          <a:pt x="189" y="199"/>
                          <a:pt x="185" y="210"/>
                          <a:pt x="184" y="222"/>
                        </a:cubicBezTo>
                        <a:cubicBezTo>
                          <a:pt x="75" y="222"/>
                          <a:pt x="75" y="222"/>
                          <a:pt x="75" y="222"/>
                        </a:cubicBezTo>
                        <a:cubicBezTo>
                          <a:pt x="70" y="222"/>
                          <a:pt x="65" y="227"/>
                          <a:pt x="65" y="232"/>
                        </a:cubicBezTo>
                        <a:cubicBezTo>
                          <a:pt x="65" y="237"/>
                          <a:pt x="70" y="241"/>
                          <a:pt x="75" y="241"/>
                        </a:cubicBezTo>
                        <a:cubicBezTo>
                          <a:pt x="184" y="241"/>
                          <a:pt x="184" y="241"/>
                          <a:pt x="184" y="241"/>
                        </a:cubicBezTo>
                        <a:cubicBezTo>
                          <a:pt x="185" y="253"/>
                          <a:pt x="189" y="265"/>
                          <a:pt x="195" y="275"/>
                        </a:cubicBezTo>
                        <a:cubicBezTo>
                          <a:pt x="75" y="275"/>
                          <a:pt x="75" y="275"/>
                          <a:pt x="75" y="275"/>
                        </a:cubicBezTo>
                        <a:cubicBezTo>
                          <a:pt x="70" y="275"/>
                          <a:pt x="65" y="279"/>
                          <a:pt x="65" y="284"/>
                        </a:cubicBezTo>
                        <a:cubicBezTo>
                          <a:pt x="65" y="289"/>
                          <a:pt x="70" y="294"/>
                          <a:pt x="75" y="294"/>
                        </a:cubicBezTo>
                        <a:cubicBezTo>
                          <a:pt x="209" y="294"/>
                          <a:pt x="209" y="294"/>
                          <a:pt x="209" y="294"/>
                        </a:cubicBezTo>
                        <a:cubicBezTo>
                          <a:pt x="225" y="310"/>
                          <a:pt x="247" y="320"/>
                          <a:pt x="271" y="320"/>
                        </a:cubicBezTo>
                        <a:cubicBezTo>
                          <a:pt x="282" y="320"/>
                          <a:pt x="292" y="318"/>
                          <a:pt x="301" y="314"/>
                        </a:cubicBezTo>
                        <a:cubicBezTo>
                          <a:pt x="301" y="402"/>
                          <a:pt x="301" y="402"/>
                          <a:pt x="301" y="402"/>
                        </a:cubicBezTo>
                        <a:cubicBezTo>
                          <a:pt x="301" y="404"/>
                          <a:pt x="300" y="406"/>
                          <a:pt x="297" y="40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8" name="Group 267">
                  <a:extLst>
                    <a:ext uri="{FF2B5EF4-FFF2-40B4-BE49-F238E27FC236}">
                      <a16:creationId xmlns:a16="http://schemas.microsoft.com/office/drawing/2014/main" id="{32795A97-0317-5B4D-A235-29EE5116C425}"/>
                    </a:ext>
                  </a:extLst>
                </p:cNvPr>
                <p:cNvGrpSpPr/>
                <p:nvPr/>
              </p:nvGrpSpPr>
              <p:grpSpPr>
                <a:xfrm>
                  <a:off x="1921497" y="2078314"/>
                  <a:ext cx="254000" cy="422275"/>
                  <a:chOff x="3963989" y="1004888"/>
                  <a:chExt cx="254000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99" name="Freeform 39">
                    <a:extLst>
                      <a:ext uri="{FF2B5EF4-FFF2-40B4-BE49-F238E27FC236}">
                        <a16:creationId xmlns:a16="http://schemas.microsoft.com/office/drawing/2014/main" id="{13723998-771E-624A-9F61-9AAFC91C628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63989" y="1004888"/>
                    <a:ext cx="254000" cy="422275"/>
                  </a:xfrm>
                  <a:custGeom>
                    <a:avLst/>
                    <a:gdLst>
                      <a:gd name="T0" fmla="*/ 232 w 255"/>
                      <a:gd name="T1" fmla="*/ 0 h 425"/>
                      <a:gd name="T2" fmla="*/ 23 w 255"/>
                      <a:gd name="T3" fmla="*/ 0 h 425"/>
                      <a:gd name="T4" fmla="*/ 0 w 255"/>
                      <a:gd name="T5" fmla="*/ 22 h 425"/>
                      <a:gd name="T6" fmla="*/ 0 w 255"/>
                      <a:gd name="T7" fmla="*/ 402 h 425"/>
                      <a:gd name="T8" fmla="*/ 23 w 255"/>
                      <a:gd name="T9" fmla="*/ 425 h 425"/>
                      <a:gd name="T10" fmla="*/ 232 w 255"/>
                      <a:gd name="T11" fmla="*/ 425 h 425"/>
                      <a:gd name="T12" fmla="*/ 255 w 255"/>
                      <a:gd name="T13" fmla="*/ 402 h 425"/>
                      <a:gd name="T14" fmla="*/ 255 w 255"/>
                      <a:gd name="T15" fmla="*/ 22 h 425"/>
                      <a:gd name="T16" fmla="*/ 232 w 255"/>
                      <a:gd name="T17" fmla="*/ 0 h 425"/>
                      <a:gd name="T18" fmla="*/ 236 w 255"/>
                      <a:gd name="T19" fmla="*/ 402 h 425"/>
                      <a:gd name="T20" fmla="*/ 232 w 255"/>
                      <a:gd name="T21" fmla="*/ 406 h 425"/>
                      <a:gd name="T22" fmla="*/ 23 w 255"/>
                      <a:gd name="T23" fmla="*/ 406 h 425"/>
                      <a:gd name="T24" fmla="*/ 19 w 255"/>
                      <a:gd name="T25" fmla="*/ 402 h 425"/>
                      <a:gd name="T26" fmla="*/ 19 w 255"/>
                      <a:gd name="T27" fmla="*/ 22 h 425"/>
                      <a:gd name="T28" fmla="*/ 23 w 255"/>
                      <a:gd name="T29" fmla="*/ 18 h 425"/>
                      <a:gd name="T30" fmla="*/ 232 w 255"/>
                      <a:gd name="T31" fmla="*/ 18 h 425"/>
                      <a:gd name="T32" fmla="*/ 236 w 255"/>
                      <a:gd name="T33" fmla="*/ 22 h 425"/>
                      <a:gd name="T34" fmla="*/ 236 w 255"/>
                      <a:gd name="T35" fmla="*/ 402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255" h="425">
                        <a:moveTo>
                          <a:pt x="232" y="0"/>
                        </a:move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10" y="0"/>
                          <a:pt x="0" y="10"/>
                          <a:pt x="0" y="22"/>
                        </a:cubicBezTo>
                        <a:cubicBezTo>
                          <a:pt x="0" y="402"/>
                          <a:pt x="0" y="402"/>
                          <a:pt x="0" y="402"/>
                        </a:cubicBezTo>
                        <a:cubicBezTo>
                          <a:pt x="0" y="414"/>
                          <a:pt x="10" y="425"/>
                          <a:pt x="23" y="425"/>
                        </a:cubicBezTo>
                        <a:cubicBezTo>
                          <a:pt x="232" y="425"/>
                          <a:pt x="232" y="425"/>
                          <a:pt x="232" y="425"/>
                        </a:cubicBezTo>
                        <a:cubicBezTo>
                          <a:pt x="245" y="425"/>
                          <a:pt x="255" y="414"/>
                          <a:pt x="255" y="402"/>
                        </a:cubicBezTo>
                        <a:cubicBezTo>
                          <a:pt x="255" y="22"/>
                          <a:pt x="255" y="22"/>
                          <a:pt x="255" y="22"/>
                        </a:cubicBezTo>
                        <a:cubicBezTo>
                          <a:pt x="255" y="10"/>
                          <a:pt x="245" y="0"/>
                          <a:pt x="232" y="0"/>
                        </a:cubicBezTo>
                        <a:close/>
                        <a:moveTo>
                          <a:pt x="236" y="402"/>
                        </a:moveTo>
                        <a:cubicBezTo>
                          <a:pt x="236" y="404"/>
                          <a:pt x="234" y="406"/>
                          <a:pt x="232" y="406"/>
                        </a:cubicBezTo>
                        <a:cubicBezTo>
                          <a:pt x="23" y="406"/>
                          <a:pt x="23" y="406"/>
                          <a:pt x="23" y="406"/>
                        </a:cubicBezTo>
                        <a:cubicBezTo>
                          <a:pt x="21" y="406"/>
                          <a:pt x="19" y="404"/>
                          <a:pt x="19" y="402"/>
                        </a:cubicBez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9" y="20"/>
                          <a:pt x="21" y="18"/>
                          <a:pt x="23" y="18"/>
                        </a:cubicBezTo>
                        <a:cubicBezTo>
                          <a:pt x="232" y="18"/>
                          <a:pt x="232" y="18"/>
                          <a:pt x="232" y="18"/>
                        </a:cubicBezTo>
                        <a:cubicBezTo>
                          <a:pt x="234" y="18"/>
                          <a:pt x="236" y="20"/>
                          <a:pt x="236" y="22"/>
                        </a:cubicBezTo>
                        <a:lnTo>
                          <a:pt x="236" y="4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0" name="Freeform 40">
                    <a:extLst>
                      <a:ext uri="{FF2B5EF4-FFF2-40B4-BE49-F238E27FC236}">
                        <a16:creationId xmlns:a16="http://schemas.microsoft.com/office/drawing/2014/main" id="{2DC62CB5-18FD-EA4E-A3AE-BC9CA745B20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90976" y="1068388"/>
                    <a:ext cx="200025" cy="293688"/>
                  </a:xfrm>
                  <a:custGeom>
                    <a:avLst/>
                    <a:gdLst>
                      <a:gd name="T0" fmla="*/ 192 w 202"/>
                      <a:gd name="T1" fmla="*/ 0 h 294"/>
                      <a:gd name="T2" fmla="*/ 9 w 202"/>
                      <a:gd name="T3" fmla="*/ 0 h 294"/>
                      <a:gd name="T4" fmla="*/ 0 w 202"/>
                      <a:gd name="T5" fmla="*/ 10 h 294"/>
                      <a:gd name="T6" fmla="*/ 0 w 202"/>
                      <a:gd name="T7" fmla="*/ 285 h 294"/>
                      <a:gd name="T8" fmla="*/ 9 w 202"/>
                      <a:gd name="T9" fmla="*/ 294 h 294"/>
                      <a:gd name="T10" fmla="*/ 192 w 202"/>
                      <a:gd name="T11" fmla="*/ 294 h 294"/>
                      <a:gd name="T12" fmla="*/ 202 w 202"/>
                      <a:gd name="T13" fmla="*/ 285 h 294"/>
                      <a:gd name="T14" fmla="*/ 202 w 202"/>
                      <a:gd name="T15" fmla="*/ 10 h 294"/>
                      <a:gd name="T16" fmla="*/ 192 w 202"/>
                      <a:gd name="T17" fmla="*/ 0 h 294"/>
                      <a:gd name="T18" fmla="*/ 183 w 202"/>
                      <a:gd name="T19" fmla="*/ 275 h 294"/>
                      <a:gd name="T20" fmla="*/ 18 w 202"/>
                      <a:gd name="T21" fmla="*/ 275 h 294"/>
                      <a:gd name="T22" fmla="*/ 18 w 202"/>
                      <a:gd name="T23" fmla="*/ 19 h 294"/>
                      <a:gd name="T24" fmla="*/ 183 w 202"/>
                      <a:gd name="T25" fmla="*/ 19 h 294"/>
                      <a:gd name="T26" fmla="*/ 183 w 202"/>
                      <a:gd name="T27" fmla="*/ 275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02" h="294">
                        <a:moveTo>
                          <a:pt x="192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285"/>
                          <a:pt x="0" y="285"/>
                          <a:pt x="0" y="285"/>
                        </a:cubicBezTo>
                        <a:cubicBezTo>
                          <a:pt x="0" y="290"/>
                          <a:pt x="4" y="294"/>
                          <a:pt x="9" y="294"/>
                        </a:cubicBezTo>
                        <a:cubicBezTo>
                          <a:pt x="192" y="294"/>
                          <a:pt x="192" y="294"/>
                          <a:pt x="192" y="294"/>
                        </a:cubicBezTo>
                        <a:cubicBezTo>
                          <a:pt x="197" y="294"/>
                          <a:pt x="202" y="290"/>
                          <a:pt x="202" y="285"/>
                        </a:cubicBezTo>
                        <a:cubicBezTo>
                          <a:pt x="202" y="10"/>
                          <a:pt x="202" y="10"/>
                          <a:pt x="202" y="10"/>
                        </a:cubicBezTo>
                        <a:cubicBezTo>
                          <a:pt x="202" y="4"/>
                          <a:pt x="197" y="0"/>
                          <a:pt x="192" y="0"/>
                        </a:cubicBezTo>
                        <a:close/>
                        <a:moveTo>
                          <a:pt x="183" y="275"/>
                        </a:moveTo>
                        <a:cubicBezTo>
                          <a:pt x="18" y="275"/>
                          <a:pt x="18" y="275"/>
                          <a:pt x="18" y="275"/>
                        </a:cubicBezTo>
                        <a:cubicBezTo>
                          <a:pt x="18" y="19"/>
                          <a:pt x="18" y="19"/>
                          <a:pt x="18" y="19"/>
                        </a:cubicBezTo>
                        <a:cubicBezTo>
                          <a:pt x="183" y="19"/>
                          <a:pt x="183" y="19"/>
                          <a:pt x="183" y="19"/>
                        </a:cubicBezTo>
                        <a:lnTo>
                          <a:pt x="183" y="27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1" name="Oval 41">
                    <a:extLst>
                      <a:ext uri="{FF2B5EF4-FFF2-40B4-BE49-F238E27FC236}">
                        <a16:creationId xmlns:a16="http://schemas.microsoft.com/office/drawing/2014/main" id="{DFAE7C05-89DC-EC45-BD57-5C13C3EC68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075114" y="1362076"/>
                    <a:ext cx="44450" cy="4603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2" name="Freeform 42">
                    <a:extLst>
                      <a:ext uri="{FF2B5EF4-FFF2-40B4-BE49-F238E27FC236}">
                        <a16:creationId xmlns:a16="http://schemas.microsoft.com/office/drawing/2014/main" id="{2D78FBBE-3EEC-934C-A460-371242B0A8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54476" y="1042988"/>
                    <a:ext cx="71438" cy="19050"/>
                  </a:xfrm>
                  <a:custGeom>
                    <a:avLst/>
                    <a:gdLst>
                      <a:gd name="T0" fmla="*/ 9 w 71"/>
                      <a:gd name="T1" fmla="*/ 19 h 19"/>
                      <a:gd name="T2" fmla="*/ 62 w 71"/>
                      <a:gd name="T3" fmla="*/ 19 h 19"/>
                      <a:gd name="T4" fmla="*/ 71 w 71"/>
                      <a:gd name="T5" fmla="*/ 9 h 19"/>
                      <a:gd name="T6" fmla="*/ 62 w 71"/>
                      <a:gd name="T7" fmla="*/ 0 h 19"/>
                      <a:gd name="T8" fmla="*/ 9 w 71"/>
                      <a:gd name="T9" fmla="*/ 0 h 19"/>
                      <a:gd name="T10" fmla="*/ 0 w 71"/>
                      <a:gd name="T11" fmla="*/ 9 h 19"/>
                      <a:gd name="T12" fmla="*/ 9 w 71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1" h="19">
                        <a:moveTo>
                          <a:pt x="9" y="19"/>
                        </a:moveTo>
                        <a:cubicBezTo>
                          <a:pt x="62" y="19"/>
                          <a:pt x="62" y="19"/>
                          <a:pt x="62" y="19"/>
                        </a:cubicBezTo>
                        <a:cubicBezTo>
                          <a:pt x="67" y="19"/>
                          <a:pt x="71" y="14"/>
                          <a:pt x="71" y="9"/>
                        </a:cubicBezTo>
                        <a:cubicBezTo>
                          <a:pt x="71" y="4"/>
                          <a:pt x="67" y="0"/>
                          <a:pt x="62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9" name="Group 271">
                  <a:extLst>
                    <a:ext uri="{FF2B5EF4-FFF2-40B4-BE49-F238E27FC236}">
                      <a16:creationId xmlns:a16="http://schemas.microsoft.com/office/drawing/2014/main" id="{A3868404-EB91-3245-9D0D-88BE9082B2AE}"/>
                    </a:ext>
                  </a:extLst>
                </p:cNvPr>
                <p:cNvGrpSpPr/>
                <p:nvPr/>
              </p:nvGrpSpPr>
              <p:grpSpPr>
                <a:xfrm>
                  <a:off x="4951620" y="2078314"/>
                  <a:ext cx="371475" cy="422275"/>
                  <a:chOff x="7080251" y="1004888"/>
                  <a:chExt cx="371475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92" name="Freeform 43">
                    <a:extLst>
                      <a:ext uri="{FF2B5EF4-FFF2-40B4-BE49-F238E27FC236}">
                        <a16:creationId xmlns:a16="http://schemas.microsoft.com/office/drawing/2014/main" id="{11FCF348-145B-DB40-8923-8B872352F1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80251" y="1017588"/>
                    <a:ext cx="371475" cy="409575"/>
                  </a:xfrm>
                  <a:custGeom>
                    <a:avLst/>
                    <a:gdLst>
                      <a:gd name="T0" fmla="*/ 350 w 372"/>
                      <a:gd name="T1" fmla="*/ 0 h 412"/>
                      <a:gd name="T2" fmla="*/ 297 w 372"/>
                      <a:gd name="T3" fmla="*/ 0 h 412"/>
                      <a:gd name="T4" fmla="*/ 288 w 372"/>
                      <a:gd name="T5" fmla="*/ 9 h 412"/>
                      <a:gd name="T6" fmla="*/ 297 w 372"/>
                      <a:gd name="T7" fmla="*/ 18 h 412"/>
                      <a:gd name="T8" fmla="*/ 350 w 372"/>
                      <a:gd name="T9" fmla="*/ 18 h 412"/>
                      <a:gd name="T10" fmla="*/ 354 w 372"/>
                      <a:gd name="T11" fmla="*/ 22 h 412"/>
                      <a:gd name="T12" fmla="*/ 354 w 372"/>
                      <a:gd name="T13" fmla="*/ 389 h 412"/>
                      <a:gd name="T14" fmla="*/ 350 w 372"/>
                      <a:gd name="T15" fmla="*/ 393 h 412"/>
                      <a:gd name="T16" fmla="*/ 22 w 372"/>
                      <a:gd name="T17" fmla="*/ 393 h 412"/>
                      <a:gd name="T18" fmla="*/ 18 w 372"/>
                      <a:gd name="T19" fmla="*/ 389 h 412"/>
                      <a:gd name="T20" fmla="*/ 18 w 372"/>
                      <a:gd name="T21" fmla="*/ 22 h 412"/>
                      <a:gd name="T22" fmla="*/ 22 w 372"/>
                      <a:gd name="T23" fmla="*/ 18 h 412"/>
                      <a:gd name="T24" fmla="*/ 75 w 372"/>
                      <a:gd name="T25" fmla="*/ 18 h 412"/>
                      <a:gd name="T26" fmla="*/ 84 w 372"/>
                      <a:gd name="T27" fmla="*/ 9 h 412"/>
                      <a:gd name="T28" fmla="*/ 75 w 372"/>
                      <a:gd name="T29" fmla="*/ 0 h 412"/>
                      <a:gd name="T30" fmla="*/ 22 w 372"/>
                      <a:gd name="T31" fmla="*/ 0 h 412"/>
                      <a:gd name="T32" fmla="*/ 0 w 372"/>
                      <a:gd name="T33" fmla="*/ 22 h 412"/>
                      <a:gd name="T34" fmla="*/ 0 w 372"/>
                      <a:gd name="T35" fmla="*/ 389 h 412"/>
                      <a:gd name="T36" fmla="*/ 22 w 372"/>
                      <a:gd name="T37" fmla="*/ 412 h 412"/>
                      <a:gd name="T38" fmla="*/ 350 w 372"/>
                      <a:gd name="T39" fmla="*/ 412 h 412"/>
                      <a:gd name="T40" fmla="*/ 372 w 372"/>
                      <a:gd name="T41" fmla="*/ 389 h 412"/>
                      <a:gd name="T42" fmla="*/ 372 w 372"/>
                      <a:gd name="T43" fmla="*/ 22 h 412"/>
                      <a:gd name="T44" fmla="*/ 350 w 372"/>
                      <a:gd name="T45" fmla="*/ 0 h 4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72" h="412">
                        <a:moveTo>
                          <a:pt x="350" y="0"/>
                        </a:moveTo>
                        <a:cubicBezTo>
                          <a:pt x="297" y="0"/>
                          <a:pt x="297" y="0"/>
                          <a:pt x="297" y="0"/>
                        </a:cubicBezTo>
                        <a:cubicBezTo>
                          <a:pt x="292" y="0"/>
                          <a:pt x="288" y="4"/>
                          <a:pt x="288" y="9"/>
                        </a:cubicBezTo>
                        <a:cubicBezTo>
                          <a:pt x="288" y="14"/>
                          <a:pt x="292" y="18"/>
                          <a:pt x="297" y="18"/>
                        </a:cubicBezTo>
                        <a:cubicBezTo>
                          <a:pt x="350" y="18"/>
                          <a:pt x="350" y="18"/>
                          <a:pt x="350" y="18"/>
                        </a:cubicBezTo>
                        <a:cubicBezTo>
                          <a:pt x="352" y="18"/>
                          <a:pt x="354" y="20"/>
                          <a:pt x="354" y="22"/>
                        </a:cubicBezTo>
                        <a:cubicBezTo>
                          <a:pt x="354" y="389"/>
                          <a:pt x="354" y="389"/>
                          <a:pt x="354" y="389"/>
                        </a:cubicBezTo>
                        <a:cubicBezTo>
                          <a:pt x="354" y="392"/>
                          <a:pt x="352" y="393"/>
                          <a:pt x="350" y="393"/>
                        </a:cubicBezTo>
                        <a:cubicBezTo>
                          <a:pt x="22" y="393"/>
                          <a:pt x="22" y="393"/>
                          <a:pt x="22" y="393"/>
                        </a:cubicBezTo>
                        <a:cubicBezTo>
                          <a:pt x="20" y="393"/>
                          <a:pt x="18" y="392"/>
                          <a:pt x="18" y="389"/>
                        </a:cubicBezTo>
                        <a:cubicBezTo>
                          <a:pt x="18" y="22"/>
                          <a:pt x="18" y="22"/>
                          <a:pt x="18" y="22"/>
                        </a:cubicBezTo>
                        <a:cubicBezTo>
                          <a:pt x="18" y="20"/>
                          <a:pt x="20" y="18"/>
                          <a:pt x="22" y="18"/>
                        </a:cubicBezTo>
                        <a:cubicBezTo>
                          <a:pt x="75" y="18"/>
                          <a:pt x="75" y="18"/>
                          <a:pt x="75" y="18"/>
                        </a:cubicBezTo>
                        <a:cubicBezTo>
                          <a:pt x="80" y="18"/>
                          <a:pt x="84" y="14"/>
                          <a:pt x="84" y="9"/>
                        </a:cubicBezTo>
                        <a:cubicBezTo>
                          <a:pt x="84" y="4"/>
                          <a:pt x="80" y="0"/>
                          <a:pt x="75" y="0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9" y="0"/>
                          <a:pt x="0" y="9"/>
                          <a:pt x="0" y="22"/>
                        </a:cubicBezTo>
                        <a:cubicBezTo>
                          <a:pt x="0" y="389"/>
                          <a:pt x="0" y="389"/>
                          <a:pt x="0" y="389"/>
                        </a:cubicBezTo>
                        <a:cubicBezTo>
                          <a:pt x="0" y="402"/>
                          <a:pt x="9" y="412"/>
                          <a:pt x="22" y="412"/>
                        </a:cubicBezTo>
                        <a:cubicBezTo>
                          <a:pt x="350" y="412"/>
                          <a:pt x="350" y="412"/>
                          <a:pt x="350" y="412"/>
                        </a:cubicBezTo>
                        <a:cubicBezTo>
                          <a:pt x="363" y="412"/>
                          <a:pt x="372" y="402"/>
                          <a:pt x="372" y="389"/>
                        </a:cubicBezTo>
                        <a:cubicBezTo>
                          <a:pt x="372" y="22"/>
                          <a:pt x="372" y="22"/>
                          <a:pt x="372" y="22"/>
                        </a:cubicBezTo>
                        <a:cubicBezTo>
                          <a:pt x="372" y="9"/>
                          <a:pt x="363" y="0"/>
                          <a:pt x="35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3" name="Freeform 44">
                    <a:extLst>
                      <a:ext uri="{FF2B5EF4-FFF2-40B4-BE49-F238E27FC236}">
                        <a16:creationId xmlns:a16="http://schemas.microsoft.com/office/drawing/2014/main" id="{D01A13CA-41D3-5449-B691-E9E058D8A6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19939" y="1055688"/>
                    <a:ext cx="292100" cy="331788"/>
                  </a:xfrm>
                  <a:custGeom>
                    <a:avLst/>
                    <a:gdLst>
                      <a:gd name="T0" fmla="*/ 36 w 294"/>
                      <a:gd name="T1" fmla="*/ 19 h 333"/>
                      <a:gd name="T2" fmla="*/ 45 w 294"/>
                      <a:gd name="T3" fmla="*/ 9 h 333"/>
                      <a:gd name="T4" fmla="*/ 36 w 294"/>
                      <a:gd name="T5" fmla="*/ 0 h 333"/>
                      <a:gd name="T6" fmla="*/ 9 w 294"/>
                      <a:gd name="T7" fmla="*/ 0 h 333"/>
                      <a:gd name="T8" fmla="*/ 0 w 294"/>
                      <a:gd name="T9" fmla="*/ 9 h 333"/>
                      <a:gd name="T10" fmla="*/ 0 w 294"/>
                      <a:gd name="T11" fmla="*/ 324 h 333"/>
                      <a:gd name="T12" fmla="*/ 9 w 294"/>
                      <a:gd name="T13" fmla="*/ 333 h 333"/>
                      <a:gd name="T14" fmla="*/ 285 w 294"/>
                      <a:gd name="T15" fmla="*/ 333 h 333"/>
                      <a:gd name="T16" fmla="*/ 294 w 294"/>
                      <a:gd name="T17" fmla="*/ 324 h 333"/>
                      <a:gd name="T18" fmla="*/ 294 w 294"/>
                      <a:gd name="T19" fmla="*/ 9 h 333"/>
                      <a:gd name="T20" fmla="*/ 285 w 294"/>
                      <a:gd name="T21" fmla="*/ 0 h 333"/>
                      <a:gd name="T22" fmla="*/ 258 w 294"/>
                      <a:gd name="T23" fmla="*/ 0 h 333"/>
                      <a:gd name="T24" fmla="*/ 249 w 294"/>
                      <a:gd name="T25" fmla="*/ 9 h 333"/>
                      <a:gd name="T26" fmla="*/ 258 w 294"/>
                      <a:gd name="T27" fmla="*/ 19 h 333"/>
                      <a:gd name="T28" fmla="*/ 275 w 294"/>
                      <a:gd name="T29" fmla="*/ 19 h 333"/>
                      <a:gd name="T30" fmla="*/ 275 w 294"/>
                      <a:gd name="T31" fmla="*/ 314 h 333"/>
                      <a:gd name="T32" fmla="*/ 19 w 294"/>
                      <a:gd name="T33" fmla="*/ 314 h 333"/>
                      <a:gd name="T34" fmla="*/ 19 w 294"/>
                      <a:gd name="T35" fmla="*/ 19 h 333"/>
                      <a:gd name="T36" fmla="*/ 36 w 294"/>
                      <a:gd name="T37" fmla="*/ 19 h 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94" h="333">
                        <a:moveTo>
                          <a:pt x="36" y="19"/>
                        </a:moveTo>
                        <a:cubicBezTo>
                          <a:pt x="41" y="19"/>
                          <a:pt x="45" y="15"/>
                          <a:pt x="45" y="9"/>
                        </a:cubicBezTo>
                        <a:cubicBezTo>
                          <a:pt x="45" y="4"/>
                          <a:pt x="41" y="0"/>
                          <a:pt x="36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324"/>
                          <a:pt x="0" y="324"/>
                          <a:pt x="0" y="324"/>
                        </a:cubicBezTo>
                        <a:cubicBezTo>
                          <a:pt x="0" y="329"/>
                          <a:pt x="4" y="333"/>
                          <a:pt x="9" y="333"/>
                        </a:cubicBezTo>
                        <a:cubicBezTo>
                          <a:pt x="285" y="333"/>
                          <a:pt x="285" y="333"/>
                          <a:pt x="285" y="333"/>
                        </a:cubicBezTo>
                        <a:cubicBezTo>
                          <a:pt x="290" y="333"/>
                          <a:pt x="294" y="329"/>
                          <a:pt x="294" y="324"/>
                        </a:cubicBezTo>
                        <a:cubicBezTo>
                          <a:pt x="294" y="9"/>
                          <a:pt x="294" y="9"/>
                          <a:pt x="294" y="9"/>
                        </a:cubicBezTo>
                        <a:cubicBezTo>
                          <a:pt x="294" y="4"/>
                          <a:pt x="290" y="0"/>
                          <a:pt x="285" y="0"/>
                        </a:cubicBezTo>
                        <a:cubicBezTo>
                          <a:pt x="258" y="0"/>
                          <a:pt x="258" y="0"/>
                          <a:pt x="258" y="0"/>
                        </a:cubicBezTo>
                        <a:cubicBezTo>
                          <a:pt x="253" y="0"/>
                          <a:pt x="249" y="4"/>
                          <a:pt x="249" y="9"/>
                        </a:cubicBezTo>
                        <a:cubicBezTo>
                          <a:pt x="249" y="15"/>
                          <a:pt x="253" y="19"/>
                          <a:pt x="258" y="19"/>
                        </a:cubicBezTo>
                        <a:cubicBezTo>
                          <a:pt x="275" y="19"/>
                          <a:pt x="275" y="19"/>
                          <a:pt x="275" y="19"/>
                        </a:cubicBezTo>
                        <a:cubicBezTo>
                          <a:pt x="275" y="314"/>
                          <a:pt x="275" y="314"/>
                          <a:pt x="275" y="314"/>
                        </a:cubicBezTo>
                        <a:cubicBezTo>
                          <a:pt x="19" y="314"/>
                          <a:pt x="19" y="314"/>
                          <a:pt x="19" y="314"/>
                        </a:cubicBezTo>
                        <a:cubicBezTo>
                          <a:pt x="19" y="19"/>
                          <a:pt x="19" y="19"/>
                          <a:pt x="19" y="19"/>
                        </a:cubicBezTo>
                        <a:lnTo>
                          <a:pt x="36" y="1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4" name="Freeform 45">
                    <a:extLst>
                      <a:ext uri="{FF2B5EF4-FFF2-40B4-BE49-F238E27FC236}">
                        <a16:creationId xmlns:a16="http://schemas.microsoft.com/office/drawing/2014/main" id="{12427007-6670-D24F-A22F-E2B08666CA9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170739" y="1004888"/>
                    <a:ext cx="188913" cy="95250"/>
                  </a:xfrm>
                  <a:custGeom>
                    <a:avLst/>
                    <a:gdLst>
                      <a:gd name="T0" fmla="*/ 29 w 190"/>
                      <a:gd name="T1" fmla="*/ 97 h 97"/>
                      <a:gd name="T2" fmla="*/ 161 w 190"/>
                      <a:gd name="T3" fmla="*/ 97 h 97"/>
                      <a:gd name="T4" fmla="*/ 190 w 190"/>
                      <a:gd name="T5" fmla="*/ 68 h 97"/>
                      <a:gd name="T6" fmla="*/ 190 w 190"/>
                      <a:gd name="T7" fmla="*/ 9 h 97"/>
                      <a:gd name="T8" fmla="*/ 180 w 190"/>
                      <a:gd name="T9" fmla="*/ 0 h 97"/>
                      <a:gd name="T10" fmla="*/ 10 w 190"/>
                      <a:gd name="T11" fmla="*/ 0 h 97"/>
                      <a:gd name="T12" fmla="*/ 0 w 190"/>
                      <a:gd name="T13" fmla="*/ 9 h 97"/>
                      <a:gd name="T14" fmla="*/ 0 w 190"/>
                      <a:gd name="T15" fmla="*/ 68 h 97"/>
                      <a:gd name="T16" fmla="*/ 29 w 190"/>
                      <a:gd name="T17" fmla="*/ 97 h 97"/>
                      <a:gd name="T18" fmla="*/ 19 w 190"/>
                      <a:gd name="T19" fmla="*/ 18 h 97"/>
                      <a:gd name="T20" fmla="*/ 171 w 190"/>
                      <a:gd name="T21" fmla="*/ 18 h 97"/>
                      <a:gd name="T22" fmla="*/ 171 w 190"/>
                      <a:gd name="T23" fmla="*/ 68 h 97"/>
                      <a:gd name="T24" fmla="*/ 161 w 190"/>
                      <a:gd name="T25" fmla="*/ 78 h 97"/>
                      <a:gd name="T26" fmla="*/ 29 w 190"/>
                      <a:gd name="T27" fmla="*/ 78 h 97"/>
                      <a:gd name="T28" fmla="*/ 19 w 190"/>
                      <a:gd name="T29" fmla="*/ 68 h 97"/>
                      <a:gd name="T30" fmla="*/ 19 w 190"/>
                      <a:gd name="T31" fmla="*/ 18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90" h="97">
                        <a:moveTo>
                          <a:pt x="29" y="97"/>
                        </a:moveTo>
                        <a:cubicBezTo>
                          <a:pt x="161" y="97"/>
                          <a:pt x="161" y="97"/>
                          <a:pt x="161" y="97"/>
                        </a:cubicBezTo>
                        <a:cubicBezTo>
                          <a:pt x="178" y="97"/>
                          <a:pt x="190" y="85"/>
                          <a:pt x="190" y="68"/>
                        </a:cubicBezTo>
                        <a:cubicBezTo>
                          <a:pt x="190" y="9"/>
                          <a:pt x="190" y="9"/>
                          <a:pt x="190" y="9"/>
                        </a:cubicBezTo>
                        <a:cubicBezTo>
                          <a:pt x="190" y="4"/>
                          <a:pt x="185" y="0"/>
                          <a:pt x="180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4"/>
                          <a:pt x="0" y="9"/>
                        </a:cubicBezTo>
                        <a:cubicBezTo>
                          <a:pt x="0" y="68"/>
                          <a:pt x="0" y="68"/>
                          <a:pt x="0" y="68"/>
                        </a:cubicBezTo>
                        <a:cubicBezTo>
                          <a:pt x="0" y="85"/>
                          <a:pt x="12" y="97"/>
                          <a:pt x="29" y="97"/>
                        </a:cubicBezTo>
                        <a:close/>
                        <a:moveTo>
                          <a:pt x="19" y="18"/>
                        </a:moveTo>
                        <a:cubicBezTo>
                          <a:pt x="171" y="18"/>
                          <a:pt x="171" y="18"/>
                          <a:pt x="171" y="18"/>
                        </a:cubicBezTo>
                        <a:cubicBezTo>
                          <a:pt x="171" y="68"/>
                          <a:pt x="171" y="68"/>
                          <a:pt x="171" y="68"/>
                        </a:cubicBezTo>
                        <a:cubicBezTo>
                          <a:pt x="171" y="75"/>
                          <a:pt x="168" y="78"/>
                          <a:pt x="161" y="78"/>
                        </a:cubicBezTo>
                        <a:cubicBezTo>
                          <a:pt x="29" y="78"/>
                          <a:pt x="29" y="78"/>
                          <a:pt x="29" y="78"/>
                        </a:cubicBezTo>
                        <a:cubicBezTo>
                          <a:pt x="22" y="78"/>
                          <a:pt x="19" y="75"/>
                          <a:pt x="19" y="68"/>
                        </a:cubicBezTo>
                        <a:lnTo>
                          <a:pt x="19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5" name="Freeform 46">
                    <a:extLst>
                      <a:ext uri="{FF2B5EF4-FFF2-40B4-BE49-F238E27FC236}">
                        <a16:creationId xmlns:a16="http://schemas.microsoft.com/office/drawing/2014/main" id="{932D554E-50C2-6C4B-9079-5345E2A078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85026" y="1200151"/>
                    <a:ext cx="161925" cy="17463"/>
                  </a:xfrm>
                  <a:custGeom>
                    <a:avLst/>
                    <a:gdLst>
                      <a:gd name="T0" fmla="*/ 9 w 162"/>
                      <a:gd name="T1" fmla="*/ 19 h 19"/>
                      <a:gd name="T2" fmla="*/ 153 w 162"/>
                      <a:gd name="T3" fmla="*/ 19 h 19"/>
                      <a:gd name="T4" fmla="*/ 162 w 162"/>
                      <a:gd name="T5" fmla="*/ 10 h 19"/>
                      <a:gd name="T6" fmla="*/ 153 w 162"/>
                      <a:gd name="T7" fmla="*/ 0 h 19"/>
                      <a:gd name="T8" fmla="*/ 9 w 162"/>
                      <a:gd name="T9" fmla="*/ 0 h 19"/>
                      <a:gd name="T10" fmla="*/ 0 w 162"/>
                      <a:gd name="T11" fmla="*/ 10 h 19"/>
                      <a:gd name="T12" fmla="*/ 9 w 162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62" h="19">
                        <a:moveTo>
                          <a:pt x="9" y="19"/>
                        </a:moveTo>
                        <a:cubicBezTo>
                          <a:pt x="153" y="19"/>
                          <a:pt x="153" y="19"/>
                          <a:pt x="153" y="19"/>
                        </a:cubicBezTo>
                        <a:cubicBezTo>
                          <a:pt x="158" y="19"/>
                          <a:pt x="162" y="15"/>
                          <a:pt x="162" y="10"/>
                        </a:cubicBezTo>
                        <a:cubicBezTo>
                          <a:pt x="162" y="4"/>
                          <a:pt x="158" y="0"/>
                          <a:pt x="153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6" name="Freeform 47">
                    <a:extLst>
                      <a:ext uri="{FF2B5EF4-FFF2-40B4-BE49-F238E27FC236}">
                        <a16:creationId xmlns:a16="http://schemas.microsoft.com/office/drawing/2014/main" id="{4B44482E-558F-CC46-8DFE-502A32EEFD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85026" y="1147763"/>
                    <a:ext cx="161925" cy="17463"/>
                  </a:xfrm>
                  <a:custGeom>
                    <a:avLst/>
                    <a:gdLst>
                      <a:gd name="T0" fmla="*/ 9 w 162"/>
                      <a:gd name="T1" fmla="*/ 18 h 18"/>
                      <a:gd name="T2" fmla="*/ 153 w 162"/>
                      <a:gd name="T3" fmla="*/ 18 h 18"/>
                      <a:gd name="T4" fmla="*/ 162 w 162"/>
                      <a:gd name="T5" fmla="*/ 9 h 18"/>
                      <a:gd name="T6" fmla="*/ 153 w 162"/>
                      <a:gd name="T7" fmla="*/ 0 h 18"/>
                      <a:gd name="T8" fmla="*/ 9 w 162"/>
                      <a:gd name="T9" fmla="*/ 0 h 18"/>
                      <a:gd name="T10" fmla="*/ 0 w 162"/>
                      <a:gd name="T11" fmla="*/ 9 h 18"/>
                      <a:gd name="T12" fmla="*/ 9 w 162"/>
                      <a:gd name="T13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62" h="18">
                        <a:moveTo>
                          <a:pt x="9" y="18"/>
                        </a:moveTo>
                        <a:cubicBezTo>
                          <a:pt x="153" y="18"/>
                          <a:pt x="153" y="18"/>
                          <a:pt x="153" y="18"/>
                        </a:cubicBezTo>
                        <a:cubicBezTo>
                          <a:pt x="158" y="18"/>
                          <a:pt x="162" y="14"/>
                          <a:pt x="162" y="9"/>
                        </a:cubicBezTo>
                        <a:cubicBezTo>
                          <a:pt x="162" y="4"/>
                          <a:pt x="158" y="0"/>
                          <a:pt x="153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7" name="Freeform 48">
                    <a:extLst>
                      <a:ext uri="{FF2B5EF4-FFF2-40B4-BE49-F238E27FC236}">
                        <a16:creationId xmlns:a16="http://schemas.microsoft.com/office/drawing/2014/main" id="{A916803F-F679-5B4A-8DAC-048766EC3D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85026" y="1252538"/>
                    <a:ext cx="161925" cy="17463"/>
                  </a:xfrm>
                  <a:custGeom>
                    <a:avLst/>
                    <a:gdLst>
                      <a:gd name="T0" fmla="*/ 9 w 162"/>
                      <a:gd name="T1" fmla="*/ 18 h 18"/>
                      <a:gd name="T2" fmla="*/ 153 w 162"/>
                      <a:gd name="T3" fmla="*/ 18 h 18"/>
                      <a:gd name="T4" fmla="*/ 162 w 162"/>
                      <a:gd name="T5" fmla="*/ 9 h 18"/>
                      <a:gd name="T6" fmla="*/ 153 w 162"/>
                      <a:gd name="T7" fmla="*/ 0 h 18"/>
                      <a:gd name="T8" fmla="*/ 9 w 162"/>
                      <a:gd name="T9" fmla="*/ 0 h 18"/>
                      <a:gd name="T10" fmla="*/ 0 w 162"/>
                      <a:gd name="T11" fmla="*/ 9 h 18"/>
                      <a:gd name="T12" fmla="*/ 9 w 162"/>
                      <a:gd name="T13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62" h="18">
                        <a:moveTo>
                          <a:pt x="9" y="18"/>
                        </a:moveTo>
                        <a:cubicBezTo>
                          <a:pt x="153" y="18"/>
                          <a:pt x="153" y="18"/>
                          <a:pt x="153" y="18"/>
                        </a:cubicBezTo>
                        <a:cubicBezTo>
                          <a:pt x="158" y="18"/>
                          <a:pt x="162" y="14"/>
                          <a:pt x="162" y="9"/>
                        </a:cubicBezTo>
                        <a:cubicBezTo>
                          <a:pt x="162" y="4"/>
                          <a:pt x="158" y="0"/>
                          <a:pt x="153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8" name="Freeform 49">
                    <a:extLst>
                      <a:ext uri="{FF2B5EF4-FFF2-40B4-BE49-F238E27FC236}">
                        <a16:creationId xmlns:a16="http://schemas.microsoft.com/office/drawing/2014/main" id="{B2B5B611-E407-7143-90C3-22B9AFDA18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85026" y="1303338"/>
                    <a:ext cx="161925" cy="19050"/>
                  </a:xfrm>
                  <a:custGeom>
                    <a:avLst/>
                    <a:gdLst>
                      <a:gd name="T0" fmla="*/ 9 w 162"/>
                      <a:gd name="T1" fmla="*/ 19 h 19"/>
                      <a:gd name="T2" fmla="*/ 153 w 162"/>
                      <a:gd name="T3" fmla="*/ 19 h 19"/>
                      <a:gd name="T4" fmla="*/ 162 w 162"/>
                      <a:gd name="T5" fmla="*/ 9 h 19"/>
                      <a:gd name="T6" fmla="*/ 153 w 162"/>
                      <a:gd name="T7" fmla="*/ 0 h 19"/>
                      <a:gd name="T8" fmla="*/ 9 w 162"/>
                      <a:gd name="T9" fmla="*/ 0 h 19"/>
                      <a:gd name="T10" fmla="*/ 0 w 162"/>
                      <a:gd name="T11" fmla="*/ 9 h 19"/>
                      <a:gd name="T12" fmla="*/ 9 w 162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62" h="19">
                        <a:moveTo>
                          <a:pt x="9" y="19"/>
                        </a:moveTo>
                        <a:cubicBezTo>
                          <a:pt x="153" y="19"/>
                          <a:pt x="153" y="19"/>
                          <a:pt x="153" y="19"/>
                        </a:cubicBezTo>
                        <a:cubicBezTo>
                          <a:pt x="158" y="19"/>
                          <a:pt x="162" y="15"/>
                          <a:pt x="162" y="9"/>
                        </a:cubicBezTo>
                        <a:cubicBezTo>
                          <a:pt x="162" y="4"/>
                          <a:pt x="158" y="0"/>
                          <a:pt x="153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0" name="Group 272">
                  <a:extLst>
                    <a:ext uri="{FF2B5EF4-FFF2-40B4-BE49-F238E27FC236}">
                      <a16:creationId xmlns:a16="http://schemas.microsoft.com/office/drawing/2014/main" id="{387D9E02-D4C7-094B-AC56-57EC03A1B843}"/>
                    </a:ext>
                  </a:extLst>
                </p:cNvPr>
                <p:cNvGrpSpPr/>
                <p:nvPr/>
              </p:nvGrpSpPr>
              <p:grpSpPr>
                <a:xfrm>
                  <a:off x="5759658" y="2078314"/>
                  <a:ext cx="554038" cy="422275"/>
                  <a:chOff x="7888289" y="1004888"/>
                  <a:chExt cx="554038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80" name="Freeform 50">
                    <a:extLst>
                      <a:ext uri="{FF2B5EF4-FFF2-40B4-BE49-F238E27FC236}">
                        <a16:creationId xmlns:a16="http://schemas.microsoft.com/office/drawing/2014/main" id="{746FECB8-8003-FD42-97E6-33630800A3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45489" y="1004888"/>
                    <a:ext cx="58738" cy="382588"/>
                  </a:xfrm>
                  <a:custGeom>
                    <a:avLst/>
                    <a:gdLst>
                      <a:gd name="T0" fmla="*/ 29 w 58"/>
                      <a:gd name="T1" fmla="*/ 385 h 385"/>
                      <a:gd name="T2" fmla="*/ 58 w 58"/>
                      <a:gd name="T3" fmla="*/ 356 h 385"/>
                      <a:gd name="T4" fmla="*/ 58 w 58"/>
                      <a:gd name="T5" fmla="*/ 9 h 385"/>
                      <a:gd name="T6" fmla="*/ 48 w 58"/>
                      <a:gd name="T7" fmla="*/ 0 h 385"/>
                      <a:gd name="T8" fmla="*/ 39 w 58"/>
                      <a:gd name="T9" fmla="*/ 9 h 385"/>
                      <a:gd name="T10" fmla="*/ 39 w 58"/>
                      <a:gd name="T11" fmla="*/ 356 h 385"/>
                      <a:gd name="T12" fmla="*/ 29 w 58"/>
                      <a:gd name="T13" fmla="*/ 366 h 385"/>
                      <a:gd name="T14" fmla="*/ 18 w 58"/>
                      <a:gd name="T15" fmla="*/ 356 h 385"/>
                      <a:gd name="T16" fmla="*/ 18 w 58"/>
                      <a:gd name="T17" fmla="*/ 9 h 385"/>
                      <a:gd name="T18" fmla="*/ 9 w 58"/>
                      <a:gd name="T19" fmla="*/ 0 h 385"/>
                      <a:gd name="T20" fmla="*/ 0 w 58"/>
                      <a:gd name="T21" fmla="*/ 9 h 385"/>
                      <a:gd name="T22" fmla="*/ 0 w 58"/>
                      <a:gd name="T23" fmla="*/ 356 h 385"/>
                      <a:gd name="T24" fmla="*/ 29 w 58"/>
                      <a:gd name="T25" fmla="*/ 385 h 3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8" h="385">
                        <a:moveTo>
                          <a:pt x="29" y="385"/>
                        </a:moveTo>
                        <a:cubicBezTo>
                          <a:pt x="46" y="385"/>
                          <a:pt x="58" y="374"/>
                          <a:pt x="58" y="356"/>
                        </a:cubicBezTo>
                        <a:cubicBezTo>
                          <a:pt x="58" y="9"/>
                          <a:pt x="58" y="9"/>
                          <a:pt x="58" y="9"/>
                        </a:cubicBezTo>
                        <a:cubicBezTo>
                          <a:pt x="58" y="4"/>
                          <a:pt x="54" y="0"/>
                          <a:pt x="48" y="0"/>
                        </a:cubicBezTo>
                        <a:cubicBezTo>
                          <a:pt x="43" y="0"/>
                          <a:pt x="39" y="4"/>
                          <a:pt x="39" y="9"/>
                        </a:cubicBezTo>
                        <a:cubicBezTo>
                          <a:pt x="39" y="356"/>
                          <a:pt x="39" y="356"/>
                          <a:pt x="39" y="356"/>
                        </a:cubicBezTo>
                        <a:cubicBezTo>
                          <a:pt x="39" y="359"/>
                          <a:pt x="39" y="366"/>
                          <a:pt x="29" y="366"/>
                        </a:cubicBezTo>
                        <a:cubicBezTo>
                          <a:pt x="26" y="366"/>
                          <a:pt x="18" y="366"/>
                          <a:pt x="18" y="356"/>
                        </a:cubicBezTo>
                        <a:cubicBezTo>
                          <a:pt x="18" y="9"/>
                          <a:pt x="18" y="9"/>
                          <a:pt x="18" y="9"/>
                        </a:cubicBezTo>
                        <a:cubicBezTo>
                          <a:pt x="18" y="4"/>
                          <a:pt x="14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356"/>
                          <a:pt x="0" y="356"/>
                          <a:pt x="0" y="356"/>
                        </a:cubicBezTo>
                        <a:cubicBezTo>
                          <a:pt x="0" y="375"/>
                          <a:pt x="14" y="385"/>
                          <a:pt x="29" y="38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1" name="Freeform 51">
                    <a:extLst>
                      <a:ext uri="{FF2B5EF4-FFF2-40B4-BE49-F238E27FC236}">
                        <a16:creationId xmlns:a16="http://schemas.microsoft.com/office/drawing/2014/main" id="{E7ECC224-C110-884B-9DE2-216B60BC163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942264" y="1147763"/>
                    <a:ext cx="147638" cy="134938"/>
                  </a:xfrm>
                  <a:custGeom>
                    <a:avLst/>
                    <a:gdLst>
                      <a:gd name="T0" fmla="*/ 140 w 149"/>
                      <a:gd name="T1" fmla="*/ 0 h 136"/>
                      <a:gd name="T2" fmla="*/ 9 w 149"/>
                      <a:gd name="T3" fmla="*/ 0 h 136"/>
                      <a:gd name="T4" fmla="*/ 0 w 149"/>
                      <a:gd name="T5" fmla="*/ 9 h 136"/>
                      <a:gd name="T6" fmla="*/ 0 w 149"/>
                      <a:gd name="T7" fmla="*/ 127 h 136"/>
                      <a:gd name="T8" fmla="*/ 9 w 149"/>
                      <a:gd name="T9" fmla="*/ 136 h 136"/>
                      <a:gd name="T10" fmla="*/ 140 w 149"/>
                      <a:gd name="T11" fmla="*/ 136 h 136"/>
                      <a:gd name="T12" fmla="*/ 149 w 149"/>
                      <a:gd name="T13" fmla="*/ 127 h 136"/>
                      <a:gd name="T14" fmla="*/ 149 w 149"/>
                      <a:gd name="T15" fmla="*/ 9 h 136"/>
                      <a:gd name="T16" fmla="*/ 140 w 149"/>
                      <a:gd name="T17" fmla="*/ 0 h 136"/>
                      <a:gd name="T18" fmla="*/ 131 w 149"/>
                      <a:gd name="T19" fmla="*/ 118 h 136"/>
                      <a:gd name="T20" fmla="*/ 18 w 149"/>
                      <a:gd name="T21" fmla="*/ 118 h 136"/>
                      <a:gd name="T22" fmla="*/ 18 w 149"/>
                      <a:gd name="T23" fmla="*/ 18 h 136"/>
                      <a:gd name="T24" fmla="*/ 131 w 149"/>
                      <a:gd name="T25" fmla="*/ 18 h 136"/>
                      <a:gd name="T26" fmla="*/ 131 w 149"/>
                      <a:gd name="T27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49" h="136">
                        <a:moveTo>
                          <a:pt x="140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27"/>
                          <a:pt x="0" y="127"/>
                          <a:pt x="0" y="127"/>
                        </a:cubicBezTo>
                        <a:cubicBezTo>
                          <a:pt x="0" y="132"/>
                          <a:pt x="4" y="136"/>
                          <a:pt x="9" y="136"/>
                        </a:cubicBezTo>
                        <a:cubicBezTo>
                          <a:pt x="140" y="136"/>
                          <a:pt x="140" y="136"/>
                          <a:pt x="140" y="136"/>
                        </a:cubicBezTo>
                        <a:cubicBezTo>
                          <a:pt x="145" y="136"/>
                          <a:pt x="149" y="132"/>
                          <a:pt x="149" y="127"/>
                        </a:cubicBezTo>
                        <a:cubicBezTo>
                          <a:pt x="149" y="9"/>
                          <a:pt x="149" y="9"/>
                          <a:pt x="149" y="9"/>
                        </a:cubicBezTo>
                        <a:cubicBezTo>
                          <a:pt x="149" y="4"/>
                          <a:pt x="145" y="0"/>
                          <a:pt x="140" y="0"/>
                        </a:cubicBezTo>
                        <a:close/>
                        <a:moveTo>
                          <a:pt x="131" y="118"/>
                        </a:moveTo>
                        <a:cubicBezTo>
                          <a:pt x="18" y="118"/>
                          <a:pt x="18" y="118"/>
                          <a:pt x="18" y="118"/>
                        </a:cubicBezTo>
                        <a:cubicBezTo>
                          <a:pt x="18" y="18"/>
                          <a:pt x="18" y="18"/>
                          <a:pt x="18" y="18"/>
                        </a:cubicBezTo>
                        <a:cubicBezTo>
                          <a:pt x="131" y="18"/>
                          <a:pt x="131" y="18"/>
                          <a:pt x="131" y="18"/>
                        </a:cubicBezTo>
                        <a:lnTo>
                          <a:pt x="131" y="1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2" name="Freeform 52">
                    <a:extLst>
                      <a:ext uri="{FF2B5EF4-FFF2-40B4-BE49-F238E27FC236}">
                        <a16:creationId xmlns:a16="http://schemas.microsoft.com/office/drawing/2014/main" id="{17287E38-73CE-BC46-B889-5B55F09DCDC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942264" y="1042988"/>
                    <a:ext cx="330200" cy="71438"/>
                  </a:xfrm>
                  <a:custGeom>
                    <a:avLst/>
                    <a:gdLst>
                      <a:gd name="T0" fmla="*/ 323 w 333"/>
                      <a:gd name="T1" fmla="*/ 0 h 71"/>
                      <a:gd name="T2" fmla="*/ 9 w 333"/>
                      <a:gd name="T3" fmla="*/ 0 h 71"/>
                      <a:gd name="T4" fmla="*/ 0 w 333"/>
                      <a:gd name="T5" fmla="*/ 9 h 71"/>
                      <a:gd name="T6" fmla="*/ 0 w 333"/>
                      <a:gd name="T7" fmla="*/ 62 h 71"/>
                      <a:gd name="T8" fmla="*/ 9 w 333"/>
                      <a:gd name="T9" fmla="*/ 71 h 71"/>
                      <a:gd name="T10" fmla="*/ 323 w 333"/>
                      <a:gd name="T11" fmla="*/ 71 h 71"/>
                      <a:gd name="T12" fmla="*/ 333 w 333"/>
                      <a:gd name="T13" fmla="*/ 62 h 71"/>
                      <a:gd name="T14" fmla="*/ 333 w 333"/>
                      <a:gd name="T15" fmla="*/ 9 h 71"/>
                      <a:gd name="T16" fmla="*/ 323 w 333"/>
                      <a:gd name="T17" fmla="*/ 0 h 71"/>
                      <a:gd name="T18" fmla="*/ 314 w 333"/>
                      <a:gd name="T19" fmla="*/ 52 h 71"/>
                      <a:gd name="T20" fmla="*/ 18 w 333"/>
                      <a:gd name="T21" fmla="*/ 52 h 71"/>
                      <a:gd name="T22" fmla="*/ 18 w 333"/>
                      <a:gd name="T23" fmla="*/ 19 h 71"/>
                      <a:gd name="T24" fmla="*/ 314 w 333"/>
                      <a:gd name="T25" fmla="*/ 19 h 71"/>
                      <a:gd name="T26" fmla="*/ 314 w 333"/>
                      <a:gd name="T27" fmla="*/ 52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33" h="71">
                        <a:moveTo>
                          <a:pt x="323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62"/>
                          <a:pt x="0" y="62"/>
                          <a:pt x="0" y="62"/>
                        </a:cubicBezTo>
                        <a:cubicBezTo>
                          <a:pt x="0" y="67"/>
                          <a:pt x="4" y="71"/>
                          <a:pt x="9" y="71"/>
                        </a:cubicBezTo>
                        <a:cubicBezTo>
                          <a:pt x="323" y="71"/>
                          <a:pt x="323" y="71"/>
                          <a:pt x="323" y="71"/>
                        </a:cubicBezTo>
                        <a:cubicBezTo>
                          <a:pt x="328" y="71"/>
                          <a:pt x="333" y="67"/>
                          <a:pt x="333" y="62"/>
                        </a:cubicBezTo>
                        <a:cubicBezTo>
                          <a:pt x="333" y="9"/>
                          <a:pt x="333" y="9"/>
                          <a:pt x="333" y="9"/>
                        </a:cubicBezTo>
                        <a:cubicBezTo>
                          <a:pt x="333" y="4"/>
                          <a:pt x="328" y="0"/>
                          <a:pt x="323" y="0"/>
                        </a:cubicBezTo>
                        <a:close/>
                        <a:moveTo>
                          <a:pt x="314" y="52"/>
                        </a:moveTo>
                        <a:cubicBezTo>
                          <a:pt x="18" y="52"/>
                          <a:pt x="18" y="52"/>
                          <a:pt x="18" y="52"/>
                        </a:cubicBezTo>
                        <a:cubicBezTo>
                          <a:pt x="18" y="19"/>
                          <a:pt x="18" y="19"/>
                          <a:pt x="18" y="19"/>
                        </a:cubicBezTo>
                        <a:cubicBezTo>
                          <a:pt x="314" y="19"/>
                          <a:pt x="314" y="19"/>
                          <a:pt x="314" y="19"/>
                        </a:cubicBezTo>
                        <a:lnTo>
                          <a:pt x="314" y="5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3" name="Freeform 53">
                    <a:extLst>
                      <a:ext uri="{FF2B5EF4-FFF2-40B4-BE49-F238E27FC236}">
                        <a16:creationId xmlns:a16="http://schemas.microsoft.com/office/drawing/2014/main" id="{A8DDC2B7-C72B-2E41-A50F-65A29ABFE7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3239" y="1147763"/>
                    <a:ext cx="149225" cy="17463"/>
                  </a:xfrm>
                  <a:custGeom>
                    <a:avLst/>
                    <a:gdLst>
                      <a:gd name="T0" fmla="*/ 140 w 150"/>
                      <a:gd name="T1" fmla="*/ 0 h 18"/>
                      <a:gd name="T2" fmla="*/ 9 w 150"/>
                      <a:gd name="T3" fmla="*/ 0 h 18"/>
                      <a:gd name="T4" fmla="*/ 0 w 150"/>
                      <a:gd name="T5" fmla="*/ 9 h 18"/>
                      <a:gd name="T6" fmla="*/ 9 w 150"/>
                      <a:gd name="T7" fmla="*/ 18 h 18"/>
                      <a:gd name="T8" fmla="*/ 140 w 150"/>
                      <a:gd name="T9" fmla="*/ 18 h 18"/>
                      <a:gd name="T10" fmla="*/ 150 w 150"/>
                      <a:gd name="T11" fmla="*/ 9 h 18"/>
                      <a:gd name="T12" fmla="*/ 140 w 150"/>
                      <a:gd name="T1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0" h="18">
                        <a:moveTo>
                          <a:pt x="140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ubicBezTo>
                          <a:pt x="140" y="18"/>
                          <a:pt x="140" y="18"/>
                          <a:pt x="140" y="18"/>
                        </a:cubicBezTo>
                        <a:cubicBezTo>
                          <a:pt x="145" y="18"/>
                          <a:pt x="150" y="14"/>
                          <a:pt x="150" y="9"/>
                        </a:cubicBezTo>
                        <a:cubicBezTo>
                          <a:pt x="150" y="4"/>
                          <a:pt x="145" y="0"/>
                          <a:pt x="14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4" name="Freeform 54">
                    <a:extLst>
                      <a:ext uri="{FF2B5EF4-FFF2-40B4-BE49-F238E27FC236}">
                        <a16:creationId xmlns:a16="http://schemas.microsoft.com/office/drawing/2014/main" id="{00FB1A32-2AB6-2B4F-96CB-70FFC58A3D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3239" y="1185863"/>
                    <a:ext cx="149225" cy="19050"/>
                  </a:xfrm>
                  <a:custGeom>
                    <a:avLst/>
                    <a:gdLst>
                      <a:gd name="T0" fmla="*/ 140 w 150"/>
                      <a:gd name="T1" fmla="*/ 0 h 19"/>
                      <a:gd name="T2" fmla="*/ 9 w 150"/>
                      <a:gd name="T3" fmla="*/ 0 h 19"/>
                      <a:gd name="T4" fmla="*/ 0 w 150"/>
                      <a:gd name="T5" fmla="*/ 9 h 19"/>
                      <a:gd name="T6" fmla="*/ 9 w 150"/>
                      <a:gd name="T7" fmla="*/ 19 h 19"/>
                      <a:gd name="T8" fmla="*/ 140 w 150"/>
                      <a:gd name="T9" fmla="*/ 19 h 19"/>
                      <a:gd name="T10" fmla="*/ 150 w 150"/>
                      <a:gd name="T11" fmla="*/ 9 h 19"/>
                      <a:gd name="T12" fmla="*/ 140 w 150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0" h="19">
                        <a:moveTo>
                          <a:pt x="140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40" y="19"/>
                          <a:pt x="140" y="19"/>
                          <a:pt x="140" y="19"/>
                        </a:cubicBezTo>
                        <a:cubicBezTo>
                          <a:pt x="145" y="19"/>
                          <a:pt x="150" y="15"/>
                          <a:pt x="150" y="9"/>
                        </a:cubicBezTo>
                        <a:cubicBezTo>
                          <a:pt x="150" y="4"/>
                          <a:pt x="145" y="0"/>
                          <a:pt x="14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5" name="Freeform 55">
                    <a:extLst>
                      <a:ext uri="{FF2B5EF4-FFF2-40B4-BE49-F238E27FC236}">
                        <a16:creationId xmlns:a16="http://schemas.microsoft.com/office/drawing/2014/main" id="{6411A6C1-A35F-314F-802B-FD1298DEF1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3239" y="1225551"/>
                    <a:ext cx="149225" cy="19050"/>
                  </a:xfrm>
                  <a:custGeom>
                    <a:avLst/>
                    <a:gdLst>
                      <a:gd name="T0" fmla="*/ 140 w 150"/>
                      <a:gd name="T1" fmla="*/ 0 h 19"/>
                      <a:gd name="T2" fmla="*/ 9 w 150"/>
                      <a:gd name="T3" fmla="*/ 0 h 19"/>
                      <a:gd name="T4" fmla="*/ 0 w 150"/>
                      <a:gd name="T5" fmla="*/ 10 h 19"/>
                      <a:gd name="T6" fmla="*/ 9 w 150"/>
                      <a:gd name="T7" fmla="*/ 19 h 19"/>
                      <a:gd name="T8" fmla="*/ 140 w 150"/>
                      <a:gd name="T9" fmla="*/ 19 h 19"/>
                      <a:gd name="T10" fmla="*/ 150 w 150"/>
                      <a:gd name="T11" fmla="*/ 10 h 19"/>
                      <a:gd name="T12" fmla="*/ 140 w 150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0" h="19">
                        <a:moveTo>
                          <a:pt x="140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40" y="19"/>
                          <a:pt x="140" y="19"/>
                          <a:pt x="140" y="19"/>
                        </a:cubicBezTo>
                        <a:cubicBezTo>
                          <a:pt x="145" y="19"/>
                          <a:pt x="150" y="15"/>
                          <a:pt x="150" y="10"/>
                        </a:cubicBezTo>
                        <a:cubicBezTo>
                          <a:pt x="150" y="5"/>
                          <a:pt x="145" y="0"/>
                          <a:pt x="14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6" name="Freeform 56">
                    <a:extLst>
                      <a:ext uri="{FF2B5EF4-FFF2-40B4-BE49-F238E27FC236}">
                        <a16:creationId xmlns:a16="http://schemas.microsoft.com/office/drawing/2014/main" id="{9E05D234-B0C2-9144-85CE-351E8A531C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3239" y="1265238"/>
                    <a:ext cx="149225" cy="17463"/>
                  </a:xfrm>
                  <a:custGeom>
                    <a:avLst/>
                    <a:gdLst>
                      <a:gd name="T0" fmla="*/ 140 w 150"/>
                      <a:gd name="T1" fmla="*/ 0 h 18"/>
                      <a:gd name="T2" fmla="*/ 9 w 150"/>
                      <a:gd name="T3" fmla="*/ 0 h 18"/>
                      <a:gd name="T4" fmla="*/ 0 w 150"/>
                      <a:gd name="T5" fmla="*/ 9 h 18"/>
                      <a:gd name="T6" fmla="*/ 9 w 150"/>
                      <a:gd name="T7" fmla="*/ 18 h 18"/>
                      <a:gd name="T8" fmla="*/ 140 w 150"/>
                      <a:gd name="T9" fmla="*/ 18 h 18"/>
                      <a:gd name="T10" fmla="*/ 150 w 150"/>
                      <a:gd name="T11" fmla="*/ 9 h 18"/>
                      <a:gd name="T12" fmla="*/ 140 w 150"/>
                      <a:gd name="T1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0" h="18">
                        <a:moveTo>
                          <a:pt x="140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ubicBezTo>
                          <a:pt x="140" y="18"/>
                          <a:pt x="140" y="18"/>
                          <a:pt x="140" y="18"/>
                        </a:cubicBezTo>
                        <a:cubicBezTo>
                          <a:pt x="145" y="18"/>
                          <a:pt x="150" y="14"/>
                          <a:pt x="150" y="9"/>
                        </a:cubicBezTo>
                        <a:cubicBezTo>
                          <a:pt x="150" y="4"/>
                          <a:pt x="145" y="0"/>
                          <a:pt x="14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7" name="Freeform 57">
                    <a:extLst>
                      <a:ext uri="{FF2B5EF4-FFF2-40B4-BE49-F238E27FC236}">
                        <a16:creationId xmlns:a16="http://schemas.microsoft.com/office/drawing/2014/main" id="{C63BBD57-1B13-B84D-A3BE-B6FD706716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3239" y="1303338"/>
                    <a:ext cx="149225" cy="19050"/>
                  </a:xfrm>
                  <a:custGeom>
                    <a:avLst/>
                    <a:gdLst>
                      <a:gd name="T0" fmla="*/ 140 w 150"/>
                      <a:gd name="T1" fmla="*/ 0 h 19"/>
                      <a:gd name="T2" fmla="*/ 9 w 150"/>
                      <a:gd name="T3" fmla="*/ 0 h 19"/>
                      <a:gd name="T4" fmla="*/ 0 w 150"/>
                      <a:gd name="T5" fmla="*/ 9 h 19"/>
                      <a:gd name="T6" fmla="*/ 9 w 150"/>
                      <a:gd name="T7" fmla="*/ 19 h 19"/>
                      <a:gd name="T8" fmla="*/ 140 w 150"/>
                      <a:gd name="T9" fmla="*/ 19 h 19"/>
                      <a:gd name="T10" fmla="*/ 150 w 150"/>
                      <a:gd name="T11" fmla="*/ 9 h 19"/>
                      <a:gd name="T12" fmla="*/ 140 w 150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0" h="19">
                        <a:moveTo>
                          <a:pt x="140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40" y="19"/>
                          <a:pt x="140" y="19"/>
                          <a:pt x="140" y="19"/>
                        </a:cubicBezTo>
                        <a:cubicBezTo>
                          <a:pt x="145" y="19"/>
                          <a:pt x="150" y="15"/>
                          <a:pt x="150" y="9"/>
                        </a:cubicBezTo>
                        <a:cubicBezTo>
                          <a:pt x="150" y="4"/>
                          <a:pt x="145" y="0"/>
                          <a:pt x="14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8" name="Freeform 58">
                    <a:extLst>
                      <a:ext uri="{FF2B5EF4-FFF2-40B4-BE49-F238E27FC236}">
                        <a16:creationId xmlns:a16="http://schemas.microsoft.com/office/drawing/2014/main" id="{E2A3A253-02C1-E942-BB94-EE646553DE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42264" y="1303338"/>
                    <a:ext cx="147638" cy="19050"/>
                  </a:xfrm>
                  <a:custGeom>
                    <a:avLst/>
                    <a:gdLst>
                      <a:gd name="T0" fmla="*/ 140 w 149"/>
                      <a:gd name="T1" fmla="*/ 0 h 19"/>
                      <a:gd name="T2" fmla="*/ 9 w 149"/>
                      <a:gd name="T3" fmla="*/ 0 h 19"/>
                      <a:gd name="T4" fmla="*/ 0 w 149"/>
                      <a:gd name="T5" fmla="*/ 9 h 19"/>
                      <a:gd name="T6" fmla="*/ 9 w 149"/>
                      <a:gd name="T7" fmla="*/ 19 h 19"/>
                      <a:gd name="T8" fmla="*/ 140 w 149"/>
                      <a:gd name="T9" fmla="*/ 19 h 19"/>
                      <a:gd name="T10" fmla="*/ 149 w 149"/>
                      <a:gd name="T11" fmla="*/ 9 h 19"/>
                      <a:gd name="T12" fmla="*/ 140 w 149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9" h="19">
                        <a:moveTo>
                          <a:pt x="140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40" y="19"/>
                          <a:pt x="140" y="19"/>
                          <a:pt x="140" y="19"/>
                        </a:cubicBezTo>
                        <a:cubicBezTo>
                          <a:pt x="145" y="19"/>
                          <a:pt x="149" y="15"/>
                          <a:pt x="149" y="9"/>
                        </a:cubicBezTo>
                        <a:cubicBezTo>
                          <a:pt x="149" y="4"/>
                          <a:pt x="145" y="0"/>
                          <a:pt x="14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9" name="Freeform 59">
                    <a:extLst>
                      <a:ext uri="{FF2B5EF4-FFF2-40B4-BE49-F238E27FC236}">
                        <a16:creationId xmlns:a16="http://schemas.microsoft.com/office/drawing/2014/main" id="{79416C8B-285E-0E4A-8845-40C855B938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3239" y="1343026"/>
                    <a:ext cx="149225" cy="19050"/>
                  </a:xfrm>
                  <a:custGeom>
                    <a:avLst/>
                    <a:gdLst>
                      <a:gd name="T0" fmla="*/ 140 w 150"/>
                      <a:gd name="T1" fmla="*/ 0 h 19"/>
                      <a:gd name="T2" fmla="*/ 9 w 150"/>
                      <a:gd name="T3" fmla="*/ 0 h 19"/>
                      <a:gd name="T4" fmla="*/ 0 w 150"/>
                      <a:gd name="T5" fmla="*/ 10 h 19"/>
                      <a:gd name="T6" fmla="*/ 9 w 150"/>
                      <a:gd name="T7" fmla="*/ 19 h 19"/>
                      <a:gd name="T8" fmla="*/ 140 w 150"/>
                      <a:gd name="T9" fmla="*/ 19 h 19"/>
                      <a:gd name="T10" fmla="*/ 150 w 150"/>
                      <a:gd name="T11" fmla="*/ 10 h 19"/>
                      <a:gd name="T12" fmla="*/ 140 w 150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0" h="19">
                        <a:moveTo>
                          <a:pt x="140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40" y="19"/>
                          <a:pt x="140" y="19"/>
                          <a:pt x="140" y="19"/>
                        </a:cubicBezTo>
                        <a:cubicBezTo>
                          <a:pt x="145" y="19"/>
                          <a:pt x="150" y="15"/>
                          <a:pt x="150" y="10"/>
                        </a:cubicBezTo>
                        <a:cubicBezTo>
                          <a:pt x="150" y="4"/>
                          <a:pt x="145" y="0"/>
                          <a:pt x="14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0" name="Freeform 60">
                    <a:extLst>
                      <a:ext uri="{FF2B5EF4-FFF2-40B4-BE49-F238E27FC236}">
                        <a16:creationId xmlns:a16="http://schemas.microsoft.com/office/drawing/2014/main" id="{30E43D7C-4C3A-5945-87B1-F1566AEBF2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42264" y="1343026"/>
                    <a:ext cx="147638" cy="19050"/>
                  </a:xfrm>
                  <a:custGeom>
                    <a:avLst/>
                    <a:gdLst>
                      <a:gd name="T0" fmla="*/ 140 w 149"/>
                      <a:gd name="T1" fmla="*/ 0 h 19"/>
                      <a:gd name="T2" fmla="*/ 9 w 149"/>
                      <a:gd name="T3" fmla="*/ 0 h 19"/>
                      <a:gd name="T4" fmla="*/ 0 w 149"/>
                      <a:gd name="T5" fmla="*/ 10 h 19"/>
                      <a:gd name="T6" fmla="*/ 9 w 149"/>
                      <a:gd name="T7" fmla="*/ 19 h 19"/>
                      <a:gd name="T8" fmla="*/ 140 w 149"/>
                      <a:gd name="T9" fmla="*/ 19 h 19"/>
                      <a:gd name="T10" fmla="*/ 149 w 149"/>
                      <a:gd name="T11" fmla="*/ 10 h 19"/>
                      <a:gd name="T12" fmla="*/ 140 w 149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9" h="19">
                        <a:moveTo>
                          <a:pt x="140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40" y="19"/>
                          <a:pt x="140" y="19"/>
                          <a:pt x="140" y="19"/>
                        </a:cubicBezTo>
                        <a:cubicBezTo>
                          <a:pt x="145" y="19"/>
                          <a:pt x="149" y="15"/>
                          <a:pt x="149" y="10"/>
                        </a:cubicBezTo>
                        <a:cubicBezTo>
                          <a:pt x="149" y="4"/>
                          <a:pt x="145" y="0"/>
                          <a:pt x="14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1" name="Freeform 61">
                    <a:extLst>
                      <a:ext uri="{FF2B5EF4-FFF2-40B4-BE49-F238E27FC236}">
                        <a16:creationId xmlns:a16="http://schemas.microsoft.com/office/drawing/2014/main" id="{B7EEA596-BCD9-DE43-87A3-ECBCE2BE9FC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888289" y="1004888"/>
                    <a:ext cx="554038" cy="422275"/>
                  </a:xfrm>
                  <a:custGeom>
                    <a:avLst/>
                    <a:gdLst>
                      <a:gd name="T0" fmla="*/ 547 w 556"/>
                      <a:gd name="T1" fmla="*/ 0 h 425"/>
                      <a:gd name="T2" fmla="*/ 537 w 556"/>
                      <a:gd name="T3" fmla="*/ 9 h 425"/>
                      <a:gd name="T4" fmla="*/ 537 w 556"/>
                      <a:gd name="T5" fmla="*/ 356 h 425"/>
                      <a:gd name="T6" fmla="*/ 488 w 556"/>
                      <a:gd name="T7" fmla="*/ 406 h 425"/>
                      <a:gd name="T8" fmla="*/ 438 w 556"/>
                      <a:gd name="T9" fmla="*/ 356 h 425"/>
                      <a:gd name="T10" fmla="*/ 438 w 556"/>
                      <a:gd name="T11" fmla="*/ 9 h 425"/>
                      <a:gd name="T12" fmla="*/ 429 w 556"/>
                      <a:gd name="T13" fmla="*/ 0 h 425"/>
                      <a:gd name="T14" fmla="*/ 9 w 556"/>
                      <a:gd name="T15" fmla="*/ 0 h 425"/>
                      <a:gd name="T16" fmla="*/ 0 w 556"/>
                      <a:gd name="T17" fmla="*/ 9 h 425"/>
                      <a:gd name="T18" fmla="*/ 0 w 556"/>
                      <a:gd name="T19" fmla="*/ 356 h 425"/>
                      <a:gd name="T20" fmla="*/ 68 w 556"/>
                      <a:gd name="T21" fmla="*/ 425 h 425"/>
                      <a:gd name="T22" fmla="*/ 488 w 556"/>
                      <a:gd name="T23" fmla="*/ 425 h 425"/>
                      <a:gd name="T24" fmla="*/ 488 w 556"/>
                      <a:gd name="T25" fmla="*/ 425 h 425"/>
                      <a:gd name="T26" fmla="*/ 488 w 556"/>
                      <a:gd name="T27" fmla="*/ 425 h 425"/>
                      <a:gd name="T28" fmla="*/ 556 w 556"/>
                      <a:gd name="T29" fmla="*/ 356 h 425"/>
                      <a:gd name="T30" fmla="*/ 556 w 556"/>
                      <a:gd name="T31" fmla="*/ 9 h 425"/>
                      <a:gd name="T32" fmla="*/ 547 w 556"/>
                      <a:gd name="T33" fmla="*/ 0 h 425"/>
                      <a:gd name="T34" fmla="*/ 441 w 556"/>
                      <a:gd name="T35" fmla="*/ 406 h 425"/>
                      <a:gd name="T36" fmla="*/ 68 w 556"/>
                      <a:gd name="T37" fmla="*/ 406 h 425"/>
                      <a:gd name="T38" fmla="*/ 19 w 556"/>
                      <a:gd name="T39" fmla="*/ 356 h 425"/>
                      <a:gd name="T40" fmla="*/ 19 w 556"/>
                      <a:gd name="T41" fmla="*/ 18 h 425"/>
                      <a:gd name="T42" fmla="*/ 419 w 556"/>
                      <a:gd name="T43" fmla="*/ 18 h 425"/>
                      <a:gd name="T44" fmla="*/ 419 w 556"/>
                      <a:gd name="T45" fmla="*/ 356 h 425"/>
                      <a:gd name="T46" fmla="*/ 419 w 556"/>
                      <a:gd name="T47" fmla="*/ 360 h 425"/>
                      <a:gd name="T48" fmla="*/ 420 w 556"/>
                      <a:gd name="T49" fmla="*/ 361 h 425"/>
                      <a:gd name="T50" fmla="*/ 420 w 556"/>
                      <a:gd name="T51" fmla="*/ 363 h 425"/>
                      <a:gd name="T52" fmla="*/ 420 w 556"/>
                      <a:gd name="T53" fmla="*/ 365 h 425"/>
                      <a:gd name="T54" fmla="*/ 420 w 556"/>
                      <a:gd name="T55" fmla="*/ 367 h 425"/>
                      <a:gd name="T56" fmla="*/ 420 w 556"/>
                      <a:gd name="T57" fmla="*/ 368 h 425"/>
                      <a:gd name="T58" fmla="*/ 421 w 556"/>
                      <a:gd name="T59" fmla="*/ 370 h 425"/>
                      <a:gd name="T60" fmla="*/ 421 w 556"/>
                      <a:gd name="T61" fmla="*/ 372 h 425"/>
                      <a:gd name="T62" fmla="*/ 422 w 556"/>
                      <a:gd name="T63" fmla="*/ 374 h 425"/>
                      <a:gd name="T64" fmla="*/ 422 w 556"/>
                      <a:gd name="T65" fmla="*/ 375 h 425"/>
                      <a:gd name="T66" fmla="*/ 423 w 556"/>
                      <a:gd name="T67" fmla="*/ 377 h 425"/>
                      <a:gd name="T68" fmla="*/ 423 w 556"/>
                      <a:gd name="T69" fmla="*/ 378 h 425"/>
                      <a:gd name="T70" fmla="*/ 424 w 556"/>
                      <a:gd name="T71" fmla="*/ 380 h 425"/>
                      <a:gd name="T72" fmla="*/ 424 w 556"/>
                      <a:gd name="T73" fmla="*/ 382 h 425"/>
                      <a:gd name="T74" fmla="*/ 425 w 556"/>
                      <a:gd name="T75" fmla="*/ 383 h 425"/>
                      <a:gd name="T76" fmla="*/ 426 w 556"/>
                      <a:gd name="T77" fmla="*/ 385 h 425"/>
                      <a:gd name="T78" fmla="*/ 426 w 556"/>
                      <a:gd name="T79" fmla="*/ 386 h 425"/>
                      <a:gd name="T80" fmla="*/ 427 w 556"/>
                      <a:gd name="T81" fmla="*/ 388 h 425"/>
                      <a:gd name="T82" fmla="*/ 428 w 556"/>
                      <a:gd name="T83" fmla="*/ 389 h 425"/>
                      <a:gd name="T84" fmla="*/ 429 w 556"/>
                      <a:gd name="T85" fmla="*/ 391 h 425"/>
                      <a:gd name="T86" fmla="*/ 430 w 556"/>
                      <a:gd name="T87" fmla="*/ 392 h 425"/>
                      <a:gd name="T88" fmla="*/ 431 w 556"/>
                      <a:gd name="T89" fmla="*/ 394 h 425"/>
                      <a:gd name="T90" fmla="*/ 431 w 556"/>
                      <a:gd name="T91" fmla="*/ 395 h 425"/>
                      <a:gd name="T92" fmla="*/ 432 w 556"/>
                      <a:gd name="T93" fmla="*/ 396 h 425"/>
                      <a:gd name="T94" fmla="*/ 433 w 556"/>
                      <a:gd name="T95" fmla="*/ 398 h 425"/>
                      <a:gd name="T96" fmla="*/ 434 w 556"/>
                      <a:gd name="T97" fmla="*/ 399 h 425"/>
                      <a:gd name="T98" fmla="*/ 436 w 556"/>
                      <a:gd name="T99" fmla="*/ 400 h 425"/>
                      <a:gd name="T100" fmla="*/ 437 w 556"/>
                      <a:gd name="T101" fmla="*/ 402 h 425"/>
                      <a:gd name="T102" fmla="*/ 438 w 556"/>
                      <a:gd name="T103" fmla="*/ 403 h 425"/>
                      <a:gd name="T104" fmla="*/ 439 w 556"/>
                      <a:gd name="T105" fmla="*/ 404 h 425"/>
                      <a:gd name="T106" fmla="*/ 440 w 556"/>
                      <a:gd name="T107" fmla="*/ 405 h 425"/>
                      <a:gd name="T108" fmla="*/ 441 w 556"/>
                      <a:gd name="T109" fmla="*/ 406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556" h="425">
                        <a:moveTo>
                          <a:pt x="547" y="0"/>
                        </a:moveTo>
                        <a:cubicBezTo>
                          <a:pt x="541" y="0"/>
                          <a:pt x="537" y="4"/>
                          <a:pt x="537" y="9"/>
                        </a:cubicBezTo>
                        <a:cubicBezTo>
                          <a:pt x="537" y="356"/>
                          <a:pt x="537" y="356"/>
                          <a:pt x="537" y="356"/>
                        </a:cubicBezTo>
                        <a:cubicBezTo>
                          <a:pt x="537" y="384"/>
                          <a:pt x="515" y="406"/>
                          <a:pt x="488" y="406"/>
                        </a:cubicBezTo>
                        <a:cubicBezTo>
                          <a:pt x="460" y="406"/>
                          <a:pt x="438" y="384"/>
                          <a:pt x="438" y="356"/>
                        </a:cubicBezTo>
                        <a:cubicBezTo>
                          <a:pt x="438" y="9"/>
                          <a:pt x="438" y="9"/>
                          <a:pt x="438" y="9"/>
                        </a:cubicBezTo>
                        <a:cubicBezTo>
                          <a:pt x="438" y="4"/>
                          <a:pt x="434" y="0"/>
                          <a:pt x="429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356"/>
                          <a:pt x="0" y="356"/>
                          <a:pt x="0" y="356"/>
                        </a:cubicBezTo>
                        <a:cubicBezTo>
                          <a:pt x="0" y="394"/>
                          <a:pt x="31" y="425"/>
                          <a:pt x="68" y="425"/>
                        </a:cubicBezTo>
                        <a:cubicBezTo>
                          <a:pt x="488" y="425"/>
                          <a:pt x="488" y="425"/>
                          <a:pt x="488" y="425"/>
                        </a:cubicBezTo>
                        <a:cubicBezTo>
                          <a:pt x="488" y="425"/>
                          <a:pt x="488" y="425"/>
                          <a:pt x="488" y="425"/>
                        </a:cubicBezTo>
                        <a:cubicBezTo>
                          <a:pt x="488" y="425"/>
                          <a:pt x="488" y="425"/>
                          <a:pt x="488" y="425"/>
                        </a:cubicBezTo>
                        <a:cubicBezTo>
                          <a:pt x="525" y="424"/>
                          <a:pt x="556" y="394"/>
                          <a:pt x="556" y="356"/>
                        </a:cubicBezTo>
                        <a:cubicBezTo>
                          <a:pt x="556" y="9"/>
                          <a:pt x="556" y="9"/>
                          <a:pt x="556" y="9"/>
                        </a:cubicBezTo>
                        <a:cubicBezTo>
                          <a:pt x="556" y="4"/>
                          <a:pt x="552" y="0"/>
                          <a:pt x="547" y="0"/>
                        </a:cubicBezTo>
                        <a:close/>
                        <a:moveTo>
                          <a:pt x="441" y="406"/>
                        </a:moveTo>
                        <a:cubicBezTo>
                          <a:pt x="68" y="406"/>
                          <a:pt x="68" y="406"/>
                          <a:pt x="68" y="406"/>
                        </a:cubicBezTo>
                        <a:cubicBezTo>
                          <a:pt x="41" y="406"/>
                          <a:pt x="19" y="384"/>
                          <a:pt x="19" y="356"/>
                        </a:cubicBezTo>
                        <a:cubicBezTo>
                          <a:pt x="19" y="18"/>
                          <a:pt x="19" y="18"/>
                          <a:pt x="19" y="18"/>
                        </a:cubicBezTo>
                        <a:cubicBezTo>
                          <a:pt x="419" y="18"/>
                          <a:pt x="419" y="18"/>
                          <a:pt x="419" y="18"/>
                        </a:cubicBezTo>
                        <a:cubicBezTo>
                          <a:pt x="419" y="356"/>
                          <a:pt x="419" y="356"/>
                          <a:pt x="419" y="356"/>
                        </a:cubicBezTo>
                        <a:cubicBezTo>
                          <a:pt x="419" y="357"/>
                          <a:pt x="419" y="359"/>
                          <a:pt x="419" y="360"/>
                        </a:cubicBezTo>
                        <a:cubicBezTo>
                          <a:pt x="419" y="360"/>
                          <a:pt x="420" y="361"/>
                          <a:pt x="420" y="361"/>
                        </a:cubicBezTo>
                        <a:cubicBezTo>
                          <a:pt x="420" y="362"/>
                          <a:pt x="420" y="363"/>
                          <a:pt x="420" y="363"/>
                        </a:cubicBezTo>
                        <a:cubicBezTo>
                          <a:pt x="420" y="364"/>
                          <a:pt x="420" y="364"/>
                          <a:pt x="420" y="365"/>
                        </a:cubicBezTo>
                        <a:cubicBezTo>
                          <a:pt x="420" y="365"/>
                          <a:pt x="420" y="366"/>
                          <a:pt x="420" y="367"/>
                        </a:cubicBezTo>
                        <a:cubicBezTo>
                          <a:pt x="420" y="367"/>
                          <a:pt x="420" y="368"/>
                          <a:pt x="420" y="368"/>
                        </a:cubicBezTo>
                        <a:cubicBezTo>
                          <a:pt x="421" y="369"/>
                          <a:pt x="421" y="370"/>
                          <a:pt x="421" y="370"/>
                        </a:cubicBezTo>
                        <a:cubicBezTo>
                          <a:pt x="421" y="371"/>
                          <a:pt x="421" y="371"/>
                          <a:pt x="421" y="372"/>
                        </a:cubicBezTo>
                        <a:cubicBezTo>
                          <a:pt x="421" y="372"/>
                          <a:pt x="421" y="373"/>
                          <a:pt x="422" y="374"/>
                        </a:cubicBezTo>
                        <a:cubicBezTo>
                          <a:pt x="422" y="374"/>
                          <a:pt x="422" y="375"/>
                          <a:pt x="422" y="375"/>
                        </a:cubicBezTo>
                        <a:cubicBezTo>
                          <a:pt x="422" y="376"/>
                          <a:pt x="422" y="376"/>
                          <a:pt x="423" y="377"/>
                        </a:cubicBezTo>
                        <a:cubicBezTo>
                          <a:pt x="423" y="377"/>
                          <a:pt x="423" y="378"/>
                          <a:pt x="423" y="378"/>
                        </a:cubicBezTo>
                        <a:cubicBezTo>
                          <a:pt x="423" y="379"/>
                          <a:pt x="423" y="380"/>
                          <a:pt x="424" y="380"/>
                        </a:cubicBezTo>
                        <a:cubicBezTo>
                          <a:pt x="424" y="381"/>
                          <a:pt x="424" y="381"/>
                          <a:pt x="424" y="382"/>
                        </a:cubicBezTo>
                        <a:cubicBezTo>
                          <a:pt x="424" y="382"/>
                          <a:pt x="425" y="383"/>
                          <a:pt x="425" y="383"/>
                        </a:cubicBezTo>
                        <a:cubicBezTo>
                          <a:pt x="425" y="384"/>
                          <a:pt x="425" y="384"/>
                          <a:pt x="426" y="385"/>
                        </a:cubicBezTo>
                        <a:cubicBezTo>
                          <a:pt x="426" y="385"/>
                          <a:pt x="426" y="386"/>
                          <a:pt x="426" y="386"/>
                        </a:cubicBezTo>
                        <a:cubicBezTo>
                          <a:pt x="427" y="387"/>
                          <a:pt x="427" y="387"/>
                          <a:pt x="427" y="388"/>
                        </a:cubicBezTo>
                        <a:cubicBezTo>
                          <a:pt x="427" y="388"/>
                          <a:pt x="428" y="389"/>
                          <a:pt x="428" y="389"/>
                        </a:cubicBezTo>
                        <a:cubicBezTo>
                          <a:pt x="428" y="390"/>
                          <a:pt x="428" y="390"/>
                          <a:pt x="429" y="391"/>
                        </a:cubicBezTo>
                        <a:cubicBezTo>
                          <a:pt x="429" y="391"/>
                          <a:pt x="429" y="392"/>
                          <a:pt x="430" y="392"/>
                        </a:cubicBezTo>
                        <a:cubicBezTo>
                          <a:pt x="430" y="393"/>
                          <a:pt x="430" y="393"/>
                          <a:pt x="431" y="394"/>
                        </a:cubicBezTo>
                        <a:cubicBezTo>
                          <a:pt x="431" y="394"/>
                          <a:pt x="431" y="394"/>
                          <a:pt x="431" y="395"/>
                        </a:cubicBezTo>
                        <a:cubicBezTo>
                          <a:pt x="432" y="395"/>
                          <a:pt x="432" y="396"/>
                          <a:pt x="432" y="396"/>
                        </a:cubicBezTo>
                        <a:cubicBezTo>
                          <a:pt x="433" y="397"/>
                          <a:pt x="433" y="397"/>
                          <a:pt x="433" y="398"/>
                        </a:cubicBezTo>
                        <a:cubicBezTo>
                          <a:pt x="434" y="398"/>
                          <a:pt x="434" y="399"/>
                          <a:pt x="434" y="399"/>
                        </a:cubicBezTo>
                        <a:cubicBezTo>
                          <a:pt x="435" y="399"/>
                          <a:pt x="435" y="400"/>
                          <a:pt x="436" y="400"/>
                        </a:cubicBezTo>
                        <a:cubicBezTo>
                          <a:pt x="436" y="401"/>
                          <a:pt x="436" y="401"/>
                          <a:pt x="437" y="402"/>
                        </a:cubicBezTo>
                        <a:cubicBezTo>
                          <a:pt x="437" y="402"/>
                          <a:pt x="437" y="402"/>
                          <a:pt x="438" y="403"/>
                        </a:cubicBezTo>
                        <a:cubicBezTo>
                          <a:pt x="438" y="403"/>
                          <a:pt x="438" y="404"/>
                          <a:pt x="439" y="404"/>
                        </a:cubicBezTo>
                        <a:cubicBezTo>
                          <a:pt x="439" y="404"/>
                          <a:pt x="440" y="405"/>
                          <a:pt x="440" y="405"/>
                        </a:cubicBezTo>
                        <a:cubicBezTo>
                          <a:pt x="440" y="405"/>
                          <a:pt x="441" y="406"/>
                          <a:pt x="441" y="40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1" name="Group 282">
                  <a:extLst>
                    <a:ext uri="{FF2B5EF4-FFF2-40B4-BE49-F238E27FC236}">
                      <a16:creationId xmlns:a16="http://schemas.microsoft.com/office/drawing/2014/main" id="{66F38BF8-0B7D-3141-AE40-40DCCA13C140}"/>
                    </a:ext>
                  </a:extLst>
                </p:cNvPr>
                <p:cNvGrpSpPr/>
                <p:nvPr/>
              </p:nvGrpSpPr>
              <p:grpSpPr>
                <a:xfrm>
                  <a:off x="864567" y="2768877"/>
                  <a:ext cx="357188" cy="409575"/>
                  <a:chOff x="612776" y="1695451"/>
                  <a:chExt cx="357188" cy="4095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72" name="Freeform 62">
                    <a:extLst>
                      <a:ext uri="{FF2B5EF4-FFF2-40B4-BE49-F238E27FC236}">
                        <a16:creationId xmlns:a16="http://schemas.microsoft.com/office/drawing/2014/main" id="{C21CDEB0-DBBB-EF49-A8D1-F7C1CC3DD0F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38176" y="1695451"/>
                    <a:ext cx="304800" cy="409575"/>
                  </a:xfrm>
                  <a:custGeom>
                    <a:avLst/>
                    <a:gdLst>
                      <a:gd name="T0" fmla="*/ 285 w 307"/>
                      <a:gd name="T1" fmla="*/ 0 h 412"/>
                      <a:gd name="T2" fmla="*/ 23 w 307"/>
                      <a:gd name="T3" fmla="*/ 0 h 412"/>
                      <a:gd name="T4" fmla="*/ 0 w 307"/>
                      <a:gd name="T5" fmla="*/ 23 h 412"/>
                      <a:gd name="T6" fmla="*/ 0 w 307"/>
                      <a:gd name="T7" fmla="*/ 38 h 412"/>
                      <a:gd name="T8" fmla="*/ 10 w 307"/>
                      <a:gd name="T9" fmla="*/ 47 h 412"/>
                      <a:gd name="T10" fmla="*/ 19 w 307"/>
                      <a:gd name="T11" fmla="*/ 38 h 412"/>
                      <a:gd name="T12" fmla="*/ 19 w 307"/>
                      <a:gd name="T13" fmla="*/ 23 h 412"/>
                      <a:gd name="T14" fmla="*/ 23 w 307"/>
                      <a:gd name="T15" fmla="*/ 19 h 412"/>
                      <a:gd name="T16" fmla="*/ 80 w 307"/>
                      <a:gd name="T17" fmla="*/ 19 h 412"/>
                      <a:gd name="T18" fmla="*/ 80 w 307"/>
                      <a:gd name="T19" fmla="*/ 393 h 412"/>
                      <a:gd name="T20" fmla="*/ 23 w 307"/>
                      <a:gd name="T21" fmla="*/ 393 h 412"/>
                      <a:gd name="T22" fmla="*/ 19 w 307"/>
                      <a:gd name="T23" fmla="*/ 389 h 412"/>
                      <a:gd name="T24" fmla="*/ 19 w 307"/>
                      <a:gd name="T25" fmla="*/ 377 h 412"/>
                      <a:gd name="T26" fmla="*/ 10 w 307"/>
                      <a:gd name="T27" fmla="*/ 368 h 412"/>
                      <a:gd name="T28" fmla="*/ 0 w 307"/>
                      <a:gd name="T29" fmla="*/ 377 h 412"/>
                      <a:gd name="T30" fmla="*/ 0 w 307"/>
                      <a:gd name="T31" fmla="*/ 389 h 412"/>
                      <a:gd name="T32" fmla="*/ 23 w 307"/>
                      <a:gd name="T33" fmla="*/ 412 h 412"/>
                      <a:gd name="T34" fmla="*/ 285 w 307"/>
                      <a:gd name="T35" fmla="*/ 412 h 412"/>
                      <a:gd name="T36" fmla="*/ 307 w 307"/>
                      <a:gd name="T37" fmla="*/ 389 h 412"/>
                      <a:gd name="T38" fmla="*/ 307 w 307"/>
                      <a:gd name="T39" fmla="*/ 23 h 412"/>
                      <a:gd name="T40" fmla="*/ 285 w 307"/>
                      <a:gd name="T41" fmla="*/ 0 h 412"/>
                      <a:gd name="T42" fmla="*/ 289 w 307"/>
                      <a:gd name="T43" fmla="*/ 389 h 412"/>
                      <a:gd name="T44" fmla="*/ 285 w 307"/>
                      <a:gd name="T45" fmla="*/ 393 h 412"/>
                      <a:gd name="T46" fmla="*/ 98 w 307"/>
                      <a:gd name="T47" fmla="*/ 393 h 412"/>
                      <a:gd name="T48" fmla="*/ 98 w 307"/>
                      <a:gd name="T49" fmla="*/ 19 h 412"/>
                      <a:gd name="T50" fmla="*/ 285 w 307"/>
                      <a:gd name="T51" fmla="*/ 19 h 412"/>
                      <a:gd name="T52" fmla="*/ 289 w 307"/>
                      <a:gd name="T53" fmla="*/ 23 h 412"/>
                      <a:gd name="T54" fmla="*/ 289 w 307"/>
                      <a:gd name="T55" fmla="*/ 389 h 4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07" h="412">
                        <a:moveTo>
                          <a:pt x="285" y="0"/>
                        </a:move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10" y="0"/>
                          <a:pt x="0" y="10"/>
                          <a:pt x="0" y="23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43"/>
                          <a:pt x="4" y="47"/>
                          <a:pt x="10" y="47"/>
                        </a:cubicBezTo>
                        <a:cubicBezTo>
                          <a:pt x="15" y="47"/>
                          <a:pt x="19" y="43"/>
                          <a:pt x="19" y="38"/>
                        </a:cubicBezTo>
                        <a:cubicBezTo>
                          <a:pt x="19" y="23"/>
                          <a:pt x="19" y="23"/>
                          <a:pt x="19" y="23"/>
                        </a:cubicBezTo>
                        <a:cubicBezTo>
                          <a:pt x="19" y="20"/>
                          <a:pt x="20" y="19"/>
                          <a:pt x="23" y="19"/>
                        </a:cubicBezTo>
                        <a:cubicBezTo>
                          <a:pt x="80" y="19"/>
                          <a:pt x="80" y="19"/>
                          <a:pt x="80" y="19"/>
                        </a:cubicBezTo>
                        <a:cubicBezTo>
                          <a:pt x="80" y="393"/>
                          <a:pt x="80" y="393"/>
                          <a:pt x="80" y="393"/>
                        </a:cubicBezTo>
                        <a:cubicBezTo>
                          <a:pt x="23" y="393"/>
                          <a:pt x="23" y="393"/>
                          <a:pt x="23" y="393"/>
                        </a:cubicBezTo>
                        <a:cubicBezTo>
                          <a:pt x="20" y="393"/>
                          <a:pt x="19" y="392"/>
                          <a:pt x="19" y="389"/>
                        </a:cubicBezTo>
                        <a:cubicBezTo>
                          <a:pt x="19" y="377"/>
                          <a:pt x="19" y="377"/>
                          <a:pt x="19" y="377"/>
                        </a:cubicBezTo>
                        <a:cubicBezTo>
                          <a:pt x="19" y="372"/>
                          <a:pt x="15" y="368"/>
                          <a:pt x="10" y="368"/>
                        </a:cubicBezTo>
                        <a:cubicBezTo>
                          <a:pt x="4" y="368"/>
                          <a:pt x="0" y="372"/>
                          <a:pt x="0" y="377"/>
                        </a:cubicBezTo>
                        <a:cubicBezTo>
                          <a:pt x="0" y="389"/>
                          <a:pt x="0" y="389"/>
                          <a:pt x="0" y="389"/>
                        </a:cubicBezTo>
                        <a:cubicBezTo>
                          <a:pt x="0" y="402"/>
                          <a:pt x="10" y="412"/>
                          <a:pt x="23" y="412"/>
                        </a:cubicBezTo>
                        <a:cubicBezTo>
                          <a:pt x="285" y="412"/>
                          <a:pt x="285" y="412"/>
                          <a:pt x="285" y="412"/>
                        </a:cubicBezTo>
                        <a:cubicBezTo>
                          <a:pt x="298" y="412"/>
                          <a:pt x="307" y="402"/>
                          <a:pt x="307" y="389"/>
                        </a:cubicBezTo>
                        <a:cubicBezTo>
                          <a:pt x="307" y="23"/>
                          <a:pt x="307" y="23"/>
                          <a:pt x="307" y="23"/>
                        </a:cubicBezTo>
                        <a:cubicBezTo>
                          <a:pt x="307" y="10"/>
                          <a:pt x="298" y="0"/>
                          <a:pt x="285" y="0"/>
                        </a:cubicBezTo>
                        <a:close/>
                        <a:moveTo>
                          <a:pt x="289" y="389"/>
                        </a:moveTo>
                        <a:cubicBezTo>
                          <a:pt x="289" y="392"/>
                          <a:pt x="287" y="393"/>
                          <a:pt x="285" y="393"/>
                        </a:cubicBezTo>
                        <a:cubicBezTo>
                          <a:pt x="98" y="393"/>
                          <a:pt x="98" y="393"/>
                          <a:pt x="98" y="393"/>
                        </a:cubicBezTo>
                        <a:cubicBezTo>
                          <a:pt x="98" y="19"/>
                          <a:pt x="98" y="19"/>
                          <a:pt x="98" y="19"/>
                        </a:cubicBezTo>
                        <a:cubicBezTo>
                          <a:pt x="285" y="19"/>
                          <a:pt x="285" y="19"/>
                          <a:pt x="285" y="19"/>
                        </a:cubicBezTo>
                        <a:cubicBezTo>
                          <a:pt x="287" y="19"/>
                          <a:pt x="289" y="20"/>
                          <a:pt x="289" y="23"/>
                        </a:cubicBezTo>
                        <a:lnTo>
                          <a:pt x="289" y="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3" name="Freeform 63">
                    <a:extLst>
                      <a:ext uri="{FF2B5EF4-FFF2-40B4-BE49-F238E27FC236}">
                        <a16:creationId xmlns:a16="http://schemas.microsoft.com/office/drawing/2014/main" id="{BC32DA58-445E-034E-B8AD-405DC7374D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50914" y="1720851"/>
                    <a:ext cx="19050" cy="358775"/>
                  </a:xfrm>
                  <a:custGeom>
                    <a:avLst/>
                    <a:gdLst>
                      <a:gd name="T0" fmla="*/ 9 w 18"/>
                      <a:gd name="T1" fmla="*/ 0 h 360"/>
                      <a:gd name="T2" fmla="*/ 0 w 18"/>
                      <a:gd name="T3" fmla="*/ 10 h 360"/>
                      <a:gd name="T4" fmla="*/ 0 w 18"/>
                      <a:gd name="T5" fmla="*/ 350 h 360"/>
                      <a:gd name="T6" fmla="*/ 9 w 18"/>
                      <a:gd name="T7" fmla="*/ 360 h 360"/>
                      <a:gd name="T8" fmla="*/ 18 w 18"/>
                      <a:gd name="T9" fmla="*/ 350 h 360"/>
                      <a:gd name="T10" fmla="*/ 18 w 18"/>
                      <a:gd name="T11" fmla="*/ 10 h 360"/>
                      <a:gd name="T12" fmla="*/ 9 w 18"/>
                      <a:gd name="T13" fmla="*/ 0 h 3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" h="360">
                        <a:moveTo>
                          <a:pt x="9" y="0"/>
                        </a:move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350"/>
                          <a:pt x="0" y="350"/>
                          <a:pt x="0" y="350"/>
                        </a:cubicBezTo>
                        <a:cubicBezTo>
                          <a:pt x="0" y="355"/>
                          <a:pt x="4" y="360"/>
                          <a:pt x="9" y="360"/>
                        </a:cubicBezTo>
                        <a:cubicBezTo>
                          <a:pt x="14" y="360"/>
                          <a:pt x="18" y="355"/>
                          <a:pt x="18" y="350"/>
                        </a:cubicBezTo>
                        <a:cubicBezTo>
                          <a:pt x="18" y="10"/>
                          <a:pt x="18" y="10"/>
                          <a:pt x="18" y="10"/>
                        </a:cubicBezTo>
                        <a:cubicBezTo>
                          <a:pt x="18" y="4"/>
                          <a:pt x="14" y="0"/>
                          <a:pt x="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4" name="Freeform 64">
                    <a:extLst>
                      <a:ext uri="{FF2B5EF4-FFF2-40B4-BE49-F238E27FC236}">
                        <a16:creationId xmlns:a16="http://schemas.microsoft.com/office/drawing/2014/main" id="{68E43C0F-F0BA-FC44-B87F-3B8042E586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2776" y="1812926"/>
                    <a:ext cx="69850" cy="19050"/>
                  </a:xfrm>
                  <a:custGeom>
                    <a:avLst/>
                    <a:gdLst>
                      <a:gd name="T0" fmla="*/ 9 w 71"/>
                      <a:gd name="T1" fmla="*/ 19 h 19"/>
                      <a:gd name="T2" fmla="*/ 62 w 71"/>
                      <a:gd name="T3" fmla="*/ 19 h 19"/>
                      <a:gd name="T4" fmla="*/ 71 w 71"/>
                      <a:gd name="T5" fmla="*/ 9 h 19"/>
                      <a:gd name="T6" fmla="*/ 62 w 71"/>
                      <a:gd name="T7" fmla="*/ 0 h 19"/>
                      <a:gd name="T8" fmla="*/ 9 w 71"/>
                      <a:gd name="T9" fmla="*/ 0 h 19"/>
                      <a:gd name="T10" fmla="*/ 0 w 71"/>
                      <a:gd name="T11" fmla="*/ 9 h 19"/>
                      <a:gd name="T12" fmla="*/ 9 w 71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1" h="19">
                        <a:moveTo>
                          <a:pt x="9" y="19"/>
                        </a:moveTo>
                        <a:cubicBezTo>
                          <a:pt x="62" y="19"/>
                          <a:pt x="62" y="19"/>
                          <a:pt x="62" y="19"/>
                        </a:cubicBezTo>
                        <a:cubicBezTo>
                          <a:pt x="67" y="19"/>
                          <a:pt x="71" y="15"/>
                          <a:pt x="71" y="9"/>
                        </a:cubicBezTo>
                        <a:cubicBezTo>
                          <a:pt x="71" y="4"/>
                          <a:pt x="67" y="0"/>
                          <a:pt x="62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5" name="Freeform 65">
                    <a:extLst>
                      <a:ext uri="{FF2B5EF4-FFF2-40B4-BE49-F238E27FC236}">
                        <a16:creationId xmlns:a16="http://schemas.microsoft.com/office/drawing/2014/main" id="{29EA75D6-7405-9D4C-882E-428611D8D0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2776" y="1760538"/>
                    <a:ext cx="69850" cy="19050"/>
                  </a:xfrm>
                  <a:custGeom>
                    <a:avLst/>
                    <a:gdLst>
                      <a:gd name="T0" fmla="*/ 9 w 71"/>
                      <a:gd name="T1" fmla="*/ 18 h 18"/>
                      <a:gd name="T2" fmla="*/ 62 w 71"/>
                      <a:gd name="T3" fmla="*/ 18 h 18"/>
                      <a:gd name="T4" fmla="*/ 71 w 71"/>
                      <a:gd name="T5" fmla="*/ 9 h 18"/>
                      <a:gd name="T6" fmla="*/ 62 w 71"/>
                      <a:gd name="T7" fmla="*/ 0 h 18"/>
                      <a:gd name="T8" fmla="*/ 9 w 71"/>
                      <a:gd name="T9" fmla="*/ 0 h 18"/>
                      <a:gd name="T10" fmla="*/ 0 w 71"/>
                      <a:gd name="T11" fmla="*/ 9 h 18"/>
                      <a:gd name="T12" fmla="*/ 9 w 71"/>
                      <a:gd name="T13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1" h="18">
                        <a:moveTo>
                          <a:pt x="9" y="18"/>
                        </a:moveTo>
                        <a:cubicBezTo>
                          <a:pt x="62" y="18"/>
                          <a:pt x="62" y="18"/>
                          <a:pt x="62" y="18"/>
                        </a:cubicBezTo>
                        <a:cubicBezTo>
                          <a:pt x="67" y="18"/>
                          <a:pt x="71" y="14"/>
                          <a:pt x="71" y="9"/>
                        </a:cubicBezTo>
                        <a:cubicBezTo>
                          <a:pt x="71" y="4"/>
                          <a:pt x="67" y="0"/>
                          <a:pt x="62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6" name="Freeform 66">
                    <a:extLst>
                      <a:ext uri="{FF2B5EF4-FFF2-40B4-BE49-F238E27FC236}">
                        <a16:creationId xmlns:a16="http://schemas.microsoft.com/office/drawing/2014/main" id="{D5078F19-2FC6-994B-893B-BEEF18E47A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2776" y="1865313"/>
                    <a:ext cx="69850" cy="19050"/>
                  </a:xfrm>
                  <a:custGeom>
                    <a:avLst/>
                    <a:gdLst>
                      <a:gd name="T0" fmla="*/ 9 w 71"/>
                      <a:gd name="T1" fmla="*/ 19 h 19"/>
                      <a:gd name="T2" fmla="*/ 62 w 71"/>
                      <a:gd name="T3" fmla="*/ 19 h 19"/>
                      <a:gd name="T4" fmla="*/ 71 w 71"/>
                      <a:gd name="T5" fmla="*/ 10 h 19"/>
                      <a:gd name="T6" fmla="*/ 62 w 71"/>
                      <a:gd name="T7" fmla="*/ 0 h 19"/>
                      <a:gd name="T8" fmla="*/ 9 w 71"/>
                      <a:gd name="T9" fmla="*/ 0 h 19"/>
                      <a:gd name="T10" fmla="*/ 0 w 71"/>
                      <a:gd name="T11" fmla="*/ 10 h 19"/>
                      <a:gd name="T12" fmla="*/ 9 w 71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1" h="19">
                        <a:moveTo>
                          <a:pt x="9" y="19"/>
                        </a:moveTo>
                        <a:cubicBezTo>
                          <a:pt x="62" y="19"/>
                          <a:pt x="62" y="19"/>
                          <a:pt x="62" y="19"/>
                        </a:cubicBezTo>
                        <a:cubicBezTo>
                          <a:pt x="67" y="19"/>
                          <a:pt x="71" y="15"/>
                          <a:pt x="71" y="10"/>
                        </a:cubicBezTo>
                        <a:cubicBezTo>
                          <a:pt x="71" y="5"/>
                          <a:pt x="67" y="0"/>
                          <a:pt x="62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7" name="Freeform 67">
                    <a:extLst>
                      <a:ext uri="{FF2B5EF4-FFF2-40B4-BE49-F238E27FC236}">
                        <a16:creationId xmlns:a16="http://schemas.microsoft.com/office/drawing/2014/main" id="{CFC097CA-8B8A-C84E-8453-2E6097128C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2776" y="1968501"/>
                    <a:ext cx="69850" cy="19050"/>
                  </a:xfrm>
                  <a:custGeom>
                    <a:avLst/>
                    <a:gdLst>
                      <a:gd name="T0" fmla="*/ 9 w 71"/>
                      <a:gd name="T1" fmla="*/ 19 h 19"/>
                      <a:gd name="T2" fmla="*/ 62 w 71"/>
                      <a:gd name="T3" fmla="*/ 19 h 19"/>
                      <a:gd name="T4" fmla="*/ 71 w 71"/>
                      <a:gd name="T5" fmla="*/ 10 h 19"/>
                      <a:gd name="T6" fmla="*/ 62 w 71"/>
                      <a:gd name="T7" fmla="*/ 0 h 19"/>
                      <a:gd name="T8" fmla="*/ 9 w 71"/>
                      <a:gd name="T9" fmla="*/ 0 h 19"/>
                      <a:gd name="T10" fmla="*/ 0 w 71"/>
                      <a:gd name="T11" fmla="*/ 10 h 19"/>
                      <a:gd name="T12" fmla="*/ 9 w 71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1" h="19">
                        <a:moveTo>
                          <a:pt x="9" y="19"/>
                        </a:moveTo>
                        <a:cubicBezTo>
                          <a:pt x="62" y="19"/>
                          <a:pt x="62" y="19"/>
                          <a:pt x="62" y="19"/>
                        </a:cubicBezTo>
                        <a:cubicBezTo>
                          <a:pt x="67" y="19"/>
                          <a:pt x="71" y="15"/>
                          <a:pt x="71" y="10"/>
                        </a:cubicBezTo>
                        <a:cubicBezTo>
                          <a:pt x="71" y="4"/>
                          <a:pt x="67" y="0"/>
                          <a:pt x="62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8" name="Freeform 68">
                    <a:extLst>
                      <a:ext uri="{FF2B5EF4-FFF2-40B4-BE49-F238E27FC236}">
                        <a16:creationId xmlns:a16="http://schemas.microsoft.com/office/drawing/2014/main" id="{F3EBB9E6-C412-354A-B662-9CA658C94A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2776" y="1917701"/>
                    <a:ext cx="69850" cy="19050"/>
                  </a:xfrm>
                  <a:custGeom>
                    <a:avLst/>
                    <a:gdLst>
                      <a:gd name="T0" fmla="*/ 9 w 71"/>
                      <a:gd name="T1" fmla="*/ 19 h 19"/>
                      <a:gd name="T2" fmla="*/ 62 w 71"/>
                      <a:gd name="T3" fmla="*/ 19 h 19"/>
                      <a:gd name="T4" fmla="*/ 71 w 71"/>
                      <a:gd name="T5" fmla="*/ 9 h 19"/>
                      <a:gd name="T6" fmla="*/ 62 w 71"/>
                      <a:gd name="T7" fmla="*/ 0 h 19"/>
                      <a:gd name="T8" fmla="*/ 9 w 71"/>
                      <a:gd name="T9" fmla="*/ 0 h 19"/>
                      <a:gd name="T10" fmla="*/ 0 w 71"/>
                      <a:gd name="T11" fmla="*/ 9 h 19"/>
                      <a:gd name="T12" fmla="*/ 9 w 71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1" h="19">
                        <a:moveTo>
                          <a:pt x="9" y="19"/>
                        </a:moveTo>
                        <a:cubicBezTo>
                          <a:pt x="62" y="19"/>
                          <a:pt x="62" y="19"/>
                          <a:pt x="62" y="19"/>
                        </a:cubicBezTo>
                        <a:cubicBezTo>
                          <a:pt x="67" y="19"/>
                          <a:pt x="71" y="14"/>
                          <a:pt x="71" y="9"/>
                        </a:cubicBezTo>
                        <a:cubicBezTo>
                          <a:pt x="71" y="4"/>
                          <a:pt x="67" y="0"/>
                          <a:pt x="62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9" name="Freeform 69">
                    <a:extLst>
                      <a:ext uri="{FF2B5EF4-FFF2-40B4-BE49-F238E27FC236}">
                        <a16:creationId xmlns:a16="http://schemas.microsoft.com/office/drawing/2014/main" id="{99C103F0-2D6C-674A-80C6-A189251FD3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2776" y="2022476"/>
                    <a:ext cx="69850" cy="17463"/>
                  </a:xfrm>
                  <a:custGeom>
                    <a:avLst/>
                    <a:gdLst>
                      <a:gd name="T0" fmla="*/ 71 w 71"/>
                      <a:gd name="T1" fmla="*/ 9 h 18"/>
                      <a:gd name="T2" fmla="*/ 62 w 71"/>
                      <a:gd name="T3" fmla="*/ 0 h 18"/>
                      <a:gd name="T4" fmla="*/ 9 w 71"/>
                      <a:gd name="T5" fmla="*/ 0 h 18"/>
                      <a:gd name="T6" fmla="*/ 0 w 71"/>
                      <a:gd name="T7" fmla="*/ 9 h 18"/>
                      <a:gd name="T8" fmla="*/ 9 w 71"/>
                      <a:gd name="T9" fmla="*/ 18 h 18"/>
                      <a:gd name="T10" fmla="*/ 62 w 71"/>
                      <a:gd name="T11" fmla="*/ 18 h 18"/>
                      <a:gd name="T12" fmla="*/ 71 w 71"/>
                      <a:gd name="T13" fmla="*/ 9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1" h="18">
                        <a:moveTo>
                          <a:pt x="71" y="9"/>
                        </a:moveTo>
                        <a:cubicBezTo>
                          <a:pt x="71" y="4"/>
                          <a:pt x="67" y="0"/>
                          <a:pt x="62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ubicBezTo>
                          <a:pt x="62" y="18"/>
                          <a:pt x="62" y="18"/>
                          <a:pt x="62" y="18"/>
                        </a:cubicBezTo>
                        <a:cubicBezTo>
                          <a:pt x="67" y="18"/>
                          <a:pt x="71" y="14"/>
                          <a:pt x="71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2" name="Group 281">
                  <a:extLst>
                    <a:ext uri="{FF2B5EF4-FFF2-40B4-BE49-F238E27FC236}">
                      <a16:creationId xmlns:a16="http://schemas.microsoft.com/office/drawing/2014/main" id="{B6570F35-BF9A-CD4A-8F8B-9C3BB716926C}"/>
                    </a:ext>
                  </a:extLst>
                </p:cNvPr>
                <p:cNvGrpSpPr/>
                <p:nvPr/>
              </p:nvGrpSpPr>
              <p:grpSpPr>
                <a:xfrm>
                  <a:off x="1778622" y="2768877"/>
                  <a:ext cx="539750" cy="409575"/>
                  <a:chOff x="1420814" y="1695451"/>
                  <a:chExt cx="539750" cy="4095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57" name="Freeform 70">
                    <a:extLst>
                      <a:ext uri="{FF2B5EF4-FFF2-40B4-BE49-F238E27FC236}">
                        <a16:creationId xmlns:a16="http://schemas.microsoft.com/office/drawing/2014/main" id="{FDCA2CA1-FD46-404F-85C2-3B993461754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447801" y="1695451"/>
                    <a:ext cx="487363" cy="409575"/>
                  </a:xfrm>
                  <a:custGeom>
                    <a:avLst/>
                    <a:gdLst>
                      <a:gd name="T0" fmla="*/ 468 w 490"/>
                      <a:gd name="T1" fmla="*/ 0 h 412"/>
                      <a:gd name="T2" fmla="*/ 258 w 490"/>
                      <a:gd name="T3" fmla="*/ 0 h 412"/>
                      <a:gd name="T4" fmla="*/ 245 w 490"/>
                      <a:gd name="T5" fmla="*/ 4 h 412"/>
                      <a:gd name="T6" fmla="*/ 232 w 490"/>
                      <a:gd name="T7" fmla="*/ 0 h 412"/>
                      <a:gd name="T8" fmla="*/ 22 w 490"/>
                      <a:gd name="T9" fmla="*/ 0 h 412"/>
                      <a:gd name="T10" fmla="*/ 0 w 490"/>
                      <a:gd name="T11" fmla="*/ 23 h 412"/>
                      <a:gd name="T12" fmla="*/ 0 w 490"/>
                      <a:gd name="T13" fmla="*/ 389 h 412"/>
                      <a:gd name="T14" fmla="*/ 22 w 490"/>
                      <a:gd name="T15" fmla="*/ 412 h 412"/>
                      <a:gd name="T16" fmla="*/ 232 w 490"/>
                      <a:gd name="T17" fmla="*/ 412 h 412"/>
                      <a:gd name="T18" fmla="*/ 245 w 490"/>
                      <a:gd name="T19" fmla="*/ 408 h 412"/>
                      <a:gd name="T20" fmla="*/ 258 w 490"/>
                      <a:gd name="T21" fmla="*/ 412 h 412"/>
                      <a:gd name="T22" fmla="*/ 468 w 490"/>
                      <a:gd name="T23" fmla="*/ 412 h 412"/>
                      <a:gd name="T24" fmla="*/ 490 w 490"/>
                      <a:gd name="T25" fmla="*/ 389 h 412"/>
                      <a:gd name="T26" fmla="*/ 490 w 490"/>
                      <a:gd name="T27" fmla="*/ 23 h 412"/>
                      <a:gd name="T28" fmla="*/ 468 w 490"/>
                      <a:gd name="T29" fmla="*/ 0 h 412"/>
                      <a:gd name="T30" fmla="*/ 232 w 490"/>
                      <a:gd name="T31" fmla="*/ 393 h 412"/>
                      <a:gd name="T32" fmla="*/ 22 w 490"/>
                      <a:gd name="T33" fmla="*/ 393 h 412"/>
                      <a:gd name="T34" fmla="*/ 18 w 490"/>
                      <a:gd name="T35" fmla="*/ 389 h 412"/>
                      <a:gd name="T36" fmla="*/ 18 w 490"/>
                      <a:gd name="T37" fmla="*/ 23 h 412"/>
                      <a:gd name="T38" fmla="*/ 22 w 490"/>
                      <a:gd name="T39" fmla="*/ 19 h 412"/>
                      <a:gd name="T40" fmla="*/ 232 w 490"/>
                      <a:gd name="T41" fmla="*/ 19 h 412"/>
                      <a:gd name="T42" fmla="*/ 235 w 490"/>
                      <a:gd name="T43" fmla="*/ 23 h 412"/>
                      <a:gd name="T44" fmla="*/ 235 w 490"/>
                      <a:gd name="T45" fmla="*/ 38 h 412"/>
                      <a:gd name="T46" fmla="*/ 235 w 490"/>
                      <a:gd name="T47" fmla="*/ 377 h 412"/>
                      <a:gd name="T48" fmla="*/ 235 w 490"/>
                      <a:gd name="T49" fmla="*/ 388 h 412"/>
                      <a:gd name="T50" fmla="*/ 235 w 490"/>
                      <a:gd name="T51" fmla="*/ 389 h 412"/>
                      <a:gd name="T52" fmla="*/ 232 w 490"/>
                      <a:gd name="T53" fmla="*/ 393 h 412"/>
                      <a:gd name="T54" fmla="*/ 471 w 490"/>
                      <a:gd name="T55" fmla="*/ 389 h 412"/>
                      <a:gd name="T56" fmla="*/ 468 w 490"/>
                      <a:gd name="T57" fmla="*/ 393 h 412"/>
                      <a:gd name="T58" fmla="*/ 258 w 490"/>
                      <a:gd name="T59" fmla="*/ 393 h 412"/>
                      <a:gd name="T60" fmla="*/ 254 w 490"/>
                      <a:gd name="T61" fmla="*/ 389 h 412"/>
                      <a:gd name="T62" fmla="*/ 254 w 490"/>
                      <a:gd name="T63" fmla="*/ 388 h 412"/>
                      <a:gd name="T64" fmla="*/ 254 w 490"/>
                      <a:gd name="T65" fmla="*/ 377 h 412"/>
                      <a:gd name="T66" fmla="*/ 254 w 490"/>
                      <a:gd name="T67" fmla="*/ 38 h 412"/>
                      <a:gd name="T68" fmla="*/ 254 w 490"/>
                      <a:gd name="T69" fmla="*/ 23 h 412"/>
                      <a:gd name="T70" fmla="*/ 258 w 490"/>
                      <a:gd name="T71" fmla="*/ 19 h 412"/>
                      <a:gd name="T72" fmla="*/ 468 w 490"/>
                      <a:gd name="T73" fmla="*/ 19 h 412"/>
                      <a:gd name="T74" fmla="*/ 471 w 490"/>
                      <a:gd name="T75" fmla="*/ 23 h 412"/>
                      <a:gd name="T76" fmla="*/ 471 w 490"/>
                      <a:gd name="T77" fmla="*/ 389 h 4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490" h="412">
                        <a:moveTo>
                          <a:pt x="468" y="0"/>
                        </a:moveTo>
                        <a:cubicBezTo>
                          <a:pt x="258" y="0"/>
                          <a:pt x="258" y="0"/>
                          <a:pt x="258" y="0"/>
                        </a:cubicBezTo>
                        <a:cubicBezTo>
                          <a:pt x="253" y="0"/>
                          <a:pt x="248" y="2"/>
                          <a:pt x="245" y="4"/>
                        </a:cubicBezTo>
                        <a:cubicBezTo>
                          <a:pt x="241" y="2"/>
                          <a:pt x="237" y="0"/>
                          <a:pt x="232" y="0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9" y="0"/>
                          <a:pt x="0" y="10"/>
                          <a:pt x="0" y="23"/>
                        </a:cubicBezTo>
                        <a:cubicBezTo>
                          <a:pt x="0" y="389"/>
                          <a:pt x="0" y="389"/>
                          <a:pt x="0" y="389"/>
                        </a:cubicBezTo>
                        <a:cubicBezTo>
                          <a:pt x="0" y="402"/>
                          <a:pt x="9" y="412"/>
                          <a:pt x="22" y="412"/>
                        </a:cubicBezTo>
                        <a:cubicBezTo>
                          <a:pt x="232" y="412"/>
                          <a:pt x="232" y="412"/>
                          <a:pt x="232" y="412"/>
                        </a:cubicBezTo>
                        <a:cubicBezTo>
                          <a:pt x="237" y="412"/>
                          <a:pt x="241" y="410"/>
                          <a:pt x="245" y="408"/>
                        </a:cubicBezTo>
                        <a:cubicBezTo>
                          <a:pt x="248" y="410"/>
                          <a:pt x="253" y="412"/>
                          <a:pt x="258" y="412"/>
                        </a:cubicBezTo>
                        <a:cubicBezTo>
                          <a:pt x="468" y="412"/>
                          <a:pt x="468" y="412"/>
                          <a:pt x="468" y="412"/>
                        </a:cubicBezTo>
                        <a:cubicBezTo>
                          <a:pt x="480" y="412"/>
                          <a:pt x="490" y="402"/>
                          <a:pt x="490" y="389"/>
                        </a:cubicBezTo>
                        <a:cubicBezTo>
                          <a:pt x="490" y="23"/>
                          <a:pt x="490" y="23"/>
                          <a:pt x="490" y="23"/>
                        </a:cubicBezTo>
                        <a:cubicBezTo>
                          <a:pt x="490" y="10"/>
                          <a:pt x="480" y="0"/>
                          <a:pt x="468" y="0"/>
                        </a:cubicBezTo>
                        <a:close/>
                        <a:moveTo>
                          <a:pt x="232" y="393"/>
                        </a:moveTo>
                        <a:cubicBezTo>
                          <a:pt x="22" y="393"/>
                          <a:pt x="22" y="393"/>
                          <a:pt x="22" y="393"/>
                        </a:cubicBezTo>
                        <a:cubicBezTo>
                          <a:pt x="20" y="393"/>
                          <a:pt x="18" y="392"/>
                          <a:pt x="18" y="389"/>
                        </a:cubicBezTo>
                        <a:cubicBezTo>
                          <a:pt x="18" y="23"/>
                          <a:pt x="18" y="23"/>
                          <a:pt x="18" y="23"/>
                        </a:cubicBezTo>
                        <a:cubicBezTo>
                          <a:pt x="18" y="20"/>
                          <a:pt x="20" y="19"/>
                          <a:pt x="22" y="19"/>
                        </a:cubicBezTo>
                        <a:cubicBezTo>
                          <a:pt x="232" y="19"/>
                          <a:pt x="232" y="19"/>
                          <a:pt x="232" y="19"/>
                        </a:cubicBezTo>
                        <a:cubicBezTo>
                          <a:pt x="234" y="19"/>
                          <a:pt x="235" y="20"/>
                          <a:pt x="235" y="23"/>
                        </a:cubicBezTo>
                        <a:cubicBezTo>
                          <a:pt x="235" y="38"/>
                          <a:pt x="235" y="38"/>
                          <a:pt x="235" y="38"/>
                        </a:cubicBezTo>
                        <a:cubicBezTo>
                          <a:pt x="235" y="377"/>
                          <a:pt x="235" y="377"/>
                          <a:pt x="235" y="377"/>
                        </a:cubicBezTo>
                        <a:cubicBezTo>
                          <a:pt x="235" y="388"/>
                          <a:pt x="235" y="388"/>
                          <a:pt x="235" y="388"/>
                        </a:cubicBezTo>
                        <a:cubicBezTo>
                          <a:pt x="235" y="389"/>
                          <a:pt x="235" y="389"/>
                          <a:pt x="235" y="389"/>
                        </a:cubicBezTo>
                        <a:cubicBezTo>
                          <a:pt x="235" y="392"/>
                          <a:pt x="234" y="393"/>
                          <a:pt x="232" y="393"/>
                        </a:cubicBezTo>
                        <a:close/>
                        <a:moveTo>
                          <a:pt x="471" y="389"/>
                        </a:moveTo>
                        <a:cubicBezTo>
                          <a:pt x="471" y="392"/>
                          <a:pt x="470" y="393"/>
                          <a:pt x="468" y="393"/>
                        </a:cubicBezTo>
                        <a:cubicBezTo>
                          <a:pt x="258" y="393"/>
                          <a:pt x="258" y="393"/>
                          <a:pt x="258" y="393"/>
                        </a:cubicBezTo>
                        <a:cubicBezTo>
                          <a:pt x="255" y="393"/>
                          <a:pt x="254" y="392"/>
                          <a:pt x="254" y="389"/>
                        </a:cubicBezTo>
                        <a:cubicBezTo>
                          <a:pt x="254" y="388"/>
                          <a:pt x="254" y="388"/>
                          <a:pt x="254" y="388"/>
                        </a:cubicBezTo>
                        <a:cubicBezTo>
                          <a:pt x="254" y="377"/>
                          <a:pt x="254" y="377"/>
                          <a:pt x="254" y="377"/>
                        </a:cubicBezTo>
                        <a:cubicBezTo>
                          <a:pt x="254" y="38"/>
                          <a:pt x="254" y="38"/>
                          <a:pt x="254" y="38"/>
                        </a:cubicBezTo>
                        <a:cubicBezTo>
                          <a:pt x="254" y="23"/>
                          <a:pt x="254" y="23"/>
                          <a:pt x="254" y="23"/>
                        </a:cubicBezTo>
                        <a:cubicBezTo>
                          <a:pt x="254" y="20"/>
                          <a:pt x="255" y="19"/>
                          <a:pt x="258" y="19"/>
                        </a:cubicBezTo>
                        <a:cubicBezTo>
                          <a:pt x="468" y="19"/>
                          <a:pt x="468" y="19"/>
                          <a:pt x="468" y="19"/>
                        </a:cubicBezTo>
                        <a:cubicBezTo>
                          <a:pt x="470" y="19"/>
                          <a:pt x="471" y="20"/>
                          <a:pt x="471" y="23"/>
                        </a:cubicBezTo>
                        <a:lnTo>
                          <a:pt x="471" y="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8" name="Freeform 71">
                    <a:extLst>
                      <a:ext uri="{FF2B5EF4-FFF2-40B4-BE49-F238E27FC236}">
                        <a16:creationId xmlns:a16="http://schemas.microsoft.com/office/drawing/2014/main" id="{6AD2D561-5B7D-EC45-A4E8-C5B16811DA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41514" y="1720851"/>
                    <a:ext cx="19050" cy="358775"/>
                  </a:xfrm>
                  <a:custGeom>
                    <a:avLst/>
                    <a:gdLst>
                      <a:gd name="T0" fmla="*/ 10 w 19"/>
                      <a:gd name="T1" fmla="*/ 0 h 360"/>
                      <a:gd name="T2" fmla="*/ 0 w 19"/>
                      <a:gd name="T3" fmla="*/ 10 h 360"/>
                      <a:gd name="T4" fmla="*/ 0 w 19"/>
                      <a:gd name="T5" fmla="*/ 350 h 360"/>
                      <a:gd name="T6" fmla="*/ 10 w 19"/>
                      <a:gd name="T7" fmla="*/ 360 h 360"/>
                      <a:gd name="T8" fmla="*/ 19 w 19"/>
                      <a:gd name="T9" fmla="*/ 350 h 360"/>
                      <a:gd name="T10" fmla="*/ 19 w 19"/>
                      <a:gd name="T11" fmla="*/ 10 h 360"/>
                      <a:gd name="T12" fmla="*/ 10 w 19"/>
                      <a:gd name="T13" fmla="*/ 0 h 3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360">
                        <a:moveTo>
                          <a:pt x="10" y="0"/>
                        </a:moveTo>
                        <a:cubicBezTo>
                          <a:pt x="5" y="0"/>
                          <a:pt x="0" y="4"/>
                          <a:pt x="0" y="10"/>
                        </a:cubicBezTo>
                        <a:cubicBezTo>
                          <a:pt x="0" y="350"/>
                          <a:pt x="0" y="350"/>
                          <a:pt x="0" y="350"/>
                        </a:cubicBezTo>
                        <a:cubicBezTo>
                          <a:pt x="0" y="355"/>
                          <a:pt x="5" y="360"/>
                          <a:pt x="10" y="360"/>
                        </a:cubicBezTo>
                        <a:cubicBezTo>
                          <a:pt x="15" y="360"/>
                          <a:pt x="19" y="355"/>
                          <a:pt x="19" y="350"/>
                        </a:cubicBezTo>
                        <a:cubicBezTo>
                          <a:pt x="19" y="10"/>
                          <a:pt x="19" y="10"/>
                          <a:pt x="19" y="10"/>
                        </a:cubicBezTo>
                        <a:cubicBezTo>
                          <a:pt x="19" y="4"/>
                          <a:pt x="15" y="0"/>
                          <a:pt x="1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9" name="Freeform 72">
                    <a:extLst>
                      <a:ext uri="{FF2B5EF4-FFF2-40B4-BE49-F238E27FC236}">
                        <a16:creationId xmlns:a16="http://schemas.microsoft.com/office/drawing/2014/main" id="{B69B293D-43F5-844D-8563-52F614A205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0814" y="1720851"/>
                    <a:ext cx="19050" cy="358775"/>
                  </a:xfrm>
                  <a:custGeom>
                    <a:avLst/>
                    <a:gdLst>
                      <a:gd name="T0" fmla="*/ 10 w 19"/>
                      <a:gd name="T1" fmla="*/ 0 h 360"/>
                      <a:gd name="T2" fmla="*/ 0 w 19"/>
                      <a:gd name="T3" fmla="*/ 10 h 360"/>
                      <a:gd name="T4" fmla="*/ 0 w 19"/>
                      <a:gd name="T5" fmla="*/ 350 h 360"/>
                      <a:gd name="T6" fmla="*/ 10 w 19"/>
                      <a:gd name="T7" fmla="*/ 360 h 360"/>
                      <a:gd name="T8" fmla="*/ 19 w 19"/>
                      <a:gd name="T9" fmla="*/ 350 h 360"/>
                      <a:gd name="T10" fmla="*/ 19 w 19"/>
                      <a:gd name="T11" fmla="*/ 10 h 360"/>
                      <a:gd name="T12" fmla="*/ 10 w 19"/>
                      <a:gd name="T13" fmla="*/ 0 h 3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360">
                        <a:moveTo>
                          <a:pt x="10" y="0"/>
                        </a:moveTo>
                        <a:cubicBezTo>
                          <a:pt x="5" y="0"/>
                          <a:pt x="0" y="4"/>
                          <a:pt x="0" y="10"/>
                        </a:cubicBezTo>
                        <a:cubicBezTo>
                          <a:pt x="0" y="350"/>
                          <a:pt x="0" y="350"/>
                          <a:pt x="0" y="350"/>
                        </a:cubicBezTo>
                        <a:cubicBezTo>
                          <a:pt x="0" y="355"/>
                          <a:pt x="5" y="360"/>
                          <a:pt x="10" y="360"/>
                        </a:cubicBezTo>
                        <a:cubicBezTo>
                          <a:pt x="15" y="360"/>
                          <a:pt x="19" y="355"/>
                          <a:pt x="19" y="350"/>
                        </a:cubicBezTo>
                        <a:cubicBezTo>
                          <a:pt x="19" y="10"/>
                          <a:pt x="19" y="10"/>
                          <a:pt x="19" y="10"/>
                        </a:cubicBezTo>
                        <a:cubicBezTo>
                          <a:pt x="19" y="4"/>
                          <a:pt x="15" y="0"/>
                          <a:pt x="1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0" name="Freeform 73">
                    <a:extLst>
                      <a:ext uri="{FF2B5EF4-FFF2-40B4-BE49-F238E27FC236}">
                        <a16:creationId xmlns:a16="http://schemas.microsoft.com/office/drawing/2014/main" id="{3FC2B082-1040-1A43-9B3E-3C32239102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5901" y="1812926"/>
                    <a:ext cx="174625" cy="19050"/>
                  </a:xfrm>
                  <a:custGeom>
                    <a:avLst/>
                    <a:gdLst>
                      <a:gd name="T0" fmla="*/ 166 w 176"/>
                      <a:gd name="T1" fmla="*/ 0 h 19"/>
                      <a:gd name="T2" fmla="*/ 9 w 176"/>
                      <a:gd name="T3" fmla="*/ 0 h 19"/>
                      <a:gd name="T4" fmla="*/ 0 w 176"/>
                      <a:gd name="T5" fmla="*/ 9 h 19"/>
                      <a:gd name="T6" fmla="*/ 9 w 176"/>
                      <a:gd name="T7" fmla="*/ 19 h 19"/>
                      <a:gd name="T8" fmla="*/ 166 w 176"/>
                      <a:gd name="T9" fmla="*/ 19 h 19"/>
                      <a:gd name="T10" fmla="*/ 176 w 176"/>
                      <a:gd name="T11" fmla="*/ 9 h 19"/>
                      <a:gd name="T12" fmla="*/ 166 w 176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9">
                        <a:moveTo>
                          <a:pt x="16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66" y="19"/>
                          <a:pt x="166" y="19"/>
                          <a:pt x="166" y="19"/>
                        </a:cubicBezTo>
                        <a:cubicBezTo>
                          <a:pt x="172" y="19"/>
                          <a:pt x="176" y="15"/>
                          <a:pt x="176" y="9"/>
                        </a:cubicBezTo>
                        <a:cubicBezTo>
                          <a:pt x="176" y="4"/>
                          <a:pt x="172" y="0"/>
                          <a:pt x="16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1" name="Freeform 74">
                    <a:extLst>
                      <a:ext uri="{FF2B5EF4-FFF2-40B4-BE49-F238E27FC236}">
                        <a16:creationId xmlns:a16="http://schemas.microsoft.com/office/drawing/2014/main" id="{B84C7797-EB14-184D-85E7-5F0E4E6E1D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5901" y="1865313"/>
                    <a:ext cx="174625" cy="19050"/>
                  </a:xfrm>
                  <a:custGeom>
                    <a:avLst/>
                    <a:gdLst>
                      <a:gd name="T0" fmla="*/ 166 w 176"/>
                      <a:gd name="T1" fmla="*/ 0 h 19"/>
                      <a:gd name="T2" fmla="*/ 9 w 176"/>
                      <a:gd name="T3" fmla="*/ 0 h 19"/>
                      <a:gd name="T4" fmla="*/ 0 w 176"/>
                      <a:gd name="T5" fmla="*/ 10 h 19"/>
                      <a:gd name="T6" fmla="*/ 9 w 176"/>
                      <a:gd name="T7" fmla="*/ 19 h 19"/>
                      <a:gd name="T8" fmla="*/ 166 w 176"/>
                      <a:gd name="T9" fmla="*/ 19 h 19"/>
                      <a:gd name="T10" fmla="*/ 176 w 176"/>
                      <a:gd name="T11" fmla="*/ 10 h 19"/>
                      <a:gd name="T12" fmla="*/ 166 w 176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9">
                        <a:moveTo>
                          <a:pt x="16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66" y="19"/>
                          <a:pt x="166" y="19"/>
                          <a:pt x="166" y="19"/>
                        </a:cubicBezTo>
                        <a:cubicBezTo>
                          <a:pt x="172" y="19"/>
                          <a:pt x="176" y="15"/>
                          <a:pt x="176" y="10"/>
                        </a:cubicBezTo>
                        <a:cubicBezTo>
                          <a:pt x="176" y="5"/>
                          <a:pt x="172" y="0"/>
                          <a:pt x="16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2" name="Freeform 75">
                    <a:extLst>
                      <a:ext uri="{FF2B5EF4-FFF2-40B4-BE49-F238E27FC236}">
                        <a16:creationId xmlns:a16="http://schemas.microsoft.com/office/drawing/2014/main" id="{C499CBA9-8254-4C48-803C-FA83B9C418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5901" y="1760538"/>
                    <a:ext cx="174625" cy="19050"/>
                  </a:xfrm>
                  <a:custGeom>
                    <a:avLst/>
                    <a:gdLst>
                      <a:gd name="T0" fmla="*/ 166 w 176"/>
                      <a:gd name="T1" fmla="*/ 0 h 18"/>
                      <a:gd name="T2" fmla="*/ 9 w 176"/>
                      <a:gd name="T3" fmla="*/ 0 h 18"/>
                      <a:gd name="T4" fmla="*/ 0 w 176"/>
                      <a:gd name="T5" fmla="*/ 9 h 18"/>
                      <a:gd name="T6" fmla="*/ 9 w 176"/>
                      <a:gd name="T7" fmla="*/ 18 h 18"/>
                      <a:gd name="T8" fmla="*/ 166 w 176"/>
                      <a:gd name="T9" fmla="*/ 18 h 18"/>
                      <a:gd name="T10" fmla="*/ 176 w 176"/>
                      <a:gd name="T11" fmla="*/ 9 h 18"/>
                      <a:gd name="T12" fmla="*/ 166 w 176"/>
                      <a:gd name="T1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8">
                        <a:moveTo>
                          <a:pt x="16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ubicBezTo>
                          <a:pt x="166" y="18"/>
                          <a:pt x="166" y="18"/>
                          <a:pt x="166" y="18"/>
                        </a:cubicBezTo>
                        <a:cubicBezTo>
                          <a:pt x="172" y="18"/>
                          <a:pt x="176" y="14"/>
                          <a:pt x="176" y="9"/>
                        </a:cubicBezTo>
                        <a:cubicBezTo>
                          <a:pt x="176" y="4"/>
                          <a:pt x="172" y="0"/>
                          <a:pt x="16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3" name="Freeform 76">
                    <a:extLst>
                      <a:ext uri="{FF2B5EF4-FFF2-40B4-BE49-F238E27FC236}">
                        <a16:creationId xmlns:a16="http://schemas.microsoft.com/office/drawing/2014/main" id="{F9415DAB-F25C-1F4D-A086-F8A9B9EA1A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5901" y="1917701"/>
                    <a:ext cx="174625" cy="19050"/>
                  </a:xfrm>
                  <a:custGeom>
                    <a:avLst/>
                    <a:gdLst>
                      <a:gd name="T0" fmla="*/ 166 w 176"/>
                      <a:gd name="T1" fmla="*/ 0 h 19"/>
                      <a:gd name="T2" fmla="*/ 9 w 176"/>
                      <a:gd name="T3" fmla="*/ 0 h 19"/>
                      <a:gd name="T4" fmla="*/ 0 w 176"/>
                      <a:gd name="T5" fmla="*/ 9 h 19"/>
                      <a:gd name="T6" fmla="*/ 9 w 176"/>
                      <a:gd name="T7" fmla="*/ 19 h 19"/>
                      <a:gd name="T8" fmla="*/ 166 w 176"/>
                      <a:gd name="T9" fmla="*/ 19 h 19"/>
                      <a:gd name="T10" fmla="*/ 176 w 176"/>
                      <a:gd name="T11" fmla="*/ 9 h 19"/>
                      <a:gd name="T12" fmla="*/ 166 w 176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9">
                        <a:moveTo>
                          <a:pt x="16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9"/>
                          <a:pt x="9" y="19"/>
                        </a:cubicBezTo>
                        <a:cubicBezTo>
                          <a:pt x="166" y="19"/>
                          <a:pt x="166" y="19"/>
                          <a:pt x="166" y="19"/>
                        </a:cubicBezTo>
                        <a:cubicBezTo>
                          <a:pt x="172" y="19"/>
                          <a:pt x="176" y="14"/>
                          <a:pt x="176" y="9"/>
                        </a:cubicBezTo>
                        <a:cubicBezTo>
                          <a:pt x="176" y="4"/>
                          <a:pt x="172" y="0"/>
                          <a:pt x="16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4" name="Freeform 77">
                    <a:extLst>
                      <a:ext uri="{FF2B5EF4-FFF2-40B4-BE49-F238E27FC236}">
                        <a16:creationId xmlns:a16="http://schemas.microsoft.com/office/drawing/2014/main" id="{633CFD4B-3C45-0243-A32D-4FF355EF14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5901" y="1968501"/>
                    <a:ext cx="174625" cy="19050"/>
                  </a:xfrm>
                  <a:custGeom>
                    <a:avLst/>
                    <a:gdLst>
                      <a:gd name="T0" fmla="*/ 166 w 176"/>
                      <a:gd name="T1" fmla="*/ 0 h 19"/>
                      <a:gd name="T2" fmla="*/ 9 w 176"/>
                      <a:gd name="T3" fmla="*/ 0 h 19"/>
                      <a:gd name="T4" fmla="*/ 0 w 176"/>
                      <a:gd name="T5" fmla="*/ 10 h 19"/>
                      <a:gd name="T6" fmla="*/ 9 w 176"/>
                      <a:gd name="T7" fmla="*/ 19 h 19"/>
                      <a:gd name="T8" fmla="*/ 166 w 176"/>
                      <a:gd name="T9" fmla="*/ 19 h 19"/>
                      <a:gd name="T10" fmla="*/ 176 w 176"/>
                      <a:gd name="T11" fmla="*/ 10 h 19"/>
                      <a:gd name="T12" fmla="*/ 166 w 176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9">
                        <a:moveTo>
                          <a:pt x="16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66" y="19"/>
                          <a:pt x="166" y="19"/>
                          <a:pt x="166" y="19"/>
                        </a:cubicBezTo>
                        <a:cubicBezTo>
                          <a:pt x="172" y="19"/>
                          <a:pt x="176" y="15"/>
                          <a:pt x="176" y="10"/>
                        </a:cubicBezTo>
                        <a:cubicBezTo>
                          <a:pt x="176" y="4"/>
                          <a:pt x="172" y="0"/>
                          <a:pt x="16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5" name="Freeform 78">
                    <a:extLst>
                      <a:ext uri="{FF2B5EF4-FFF2-40B4-BE49-F238E27FC236}">
                        <a16:creationId xmlns:a16="http://schemas.microsoft.com/office/drawing/2014/main" id="{C82EBDB3-A6A6-DC44-B4BF-F66FBA869D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5901" y="2022476"/>
                    <a:ext cx="174625" cy="17463"/>
                  </a:xfrm>
                  <a:custGeom>
                    <a:avLst/>
                    <a:gdLst>
                      <a:gd name="T0" fmla="*/ 166 w 176"/>
                      <a:gd name="T1" fmla="*/ 0 h 18"/>
                      <a:gd name="T2" fmla="*/ 9 w 176"/>
                      <a:gd name="T3" fmla="*/ 0 h 18"/>
                      <a:gd name="T4" fmla="*/ 0 w 176"/>
                      <a:gd name="T5" fmla="*/ 9 h 18"/>
                      <a:gd name="T6" fmla="*/ 9 w 176"/>
                      <a:gd name="T7" fmla="*/ 18 h 18"/>
                      <a:gd name="T8" fmla="*/ 166 w 176"/>
                      <a:gd name="T9" fmla="*/ 18 h 18"/>
                      <a:gd name="T10" fmla="*/ 176 w 176"/>
                      <a:gd name="T11" fmla="*/ 9 h 18"/>
                      <a:gd name="T12" fmla="*/ 166 w 176"/>
                      <a:gd name="T1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8">
                        <a:moveTo>
                          <a:pt x="16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ubicBezTo>
                          <a:pt x="166" y="18"/>
                          <a:pt x="166" y="18"/>
                          <a:pt x="166" y="18"/>
                        </a:cubicBezTo>
                        <a:cubicBezTo>
                          <a:pt x="172" y="18"/>
                          <a:pt x="176" y="14"/>
                          <a:pt x="176" y="9"/>
                        </a:cubicBezTo>
                        <a:cubicBezTo>
                          <a:pt x="176" y="4"/>
                          <a:pt x="172" y="0"/>
                          <a:pt x="16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6" name="Freeform 79">
                    <a:extLst>
                      <a:ext uri="{FF2B5EF4-FFF2-40B4-BE49-F238E27FC236}">
                        <a16:creationId xmlns:a16="http://schemas.microsoft.com/office/drawing/2014/main" id="{29C7E1F8-1EFB-0D42-8137-E7A7D40E8B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0851" y="1812926"/>
                    <a:ext cx="174625" cy="19050"/>
                  </a:xfrm>
                  <a:custGeom>
                    <a:avLst/>
                    <a:gdLst>
                      <a:gd name="T0" fmla="*/ 166 w 176"/>
                      <a:gd name="T1" fmla="*/ 0 h 19"/>
                      <a:gd name="T2" fmla="*/ 9 w 176"/>
                      <a:gd name="T3" fmla="*/ 0 h 19"/>
                      <a:gd name="T4" fmla="*/ 0 w 176"/>
                      <a:gd name="T5" fmla="*/ 9 h 19"/>
                      <a:gd name="T6" fmla="*/ 9 w 176"/>
                      <a:gd name="T7" fmla="*/ 19 h 19"/>
                      <a:gd name="T8" fmla="*/ 166 w 176"/>
                      <a:gd name="T9" fmla="*/ 19 h 19"/>
                      <a:gd name="T10" fmla="*/ 176 w 176"/>
                      <a:gd name="T11" fmla="*/ 9 h 19"/>
                      <a:gd name="T12" fmla="*/ 166 w 176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9">
                        <a:moveTo>
                          <a:pt x="16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66" y="19"/>
                          <a:pt x="166" y="19"/>
                          <a:pt x="166" y="19"/>
                        </a:cubicBezTo>
                        <a:cubicBezTo>
                          <a:pt x="171" y="19"/>
                          <a:pt x="176" y="15"/>
                          <a:pt x="176" y="9"/>
                        </a:cubicBezTo>
                        <a:cubicBezTo>
                          <a:pt x="176" y="4"/>
                          <a:pt x="171" y="0"/>
                          <a:pt x="16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7" name="Freeform 80">
                    <a:extLst>
                      <a:ext uri="{FF2B5EF4-FFF2-40B4-BE49-F238E27FC236}">
                        <a16:creationId xmlns:a16="http://schemas.microsoft.com/office/drawing/2014/main" id="{ECE9DDDA-F590-D048-916A-B8B3F6BCD7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0851" y="1865313"/>
                    <a:ext cx="174625" cy="19050"/>
                  </a:xfrm>
                  <a:custGeom>
                    <a:avLst/>
                    <a:gdLst>
                      <a:gd name="T0" fmla="*/ 166 w 176"/>
                      <a:gd name="T1" fmla="*/ 0 h 19"/>
                      <a:gd name="T2" fmla="*/ 9 w 176"/>
                      <a:gd name="T3" fmla="*/ 0 h 19"/>
                      <a:gd name="T4" fmla="*/ 0 w 176"/>
                      <a:gd name="T5" fmla="*/ 10 h 19"/>
                      <a:gd name="T6" fmla="*/ 9 w 176"/>
                      <a:gd name="T7" fmla="*/ 19 h 19"/>
                      <a:gd name="T8" fmla="*/ 166 w 176"/>
                      <a:gd name="T9" fmla="*/ 19 h 19"/>
                      <a:gd name="T10" fmla="*/ 176 w 176"/>
                      <a:gd name="T11" fmla="*/ 10 h 19"/>
                      <a:gd name="T12" fmla="*/ 166 w 176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9">
                        <a:moveTo>
                          <a:pt x="16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66" y="19"/>
                          <a:pt x="166" y="19"/>
                          <a:pt x="166" y="19"/>
                        </a:cubicBezTo>
                        <a:cubicBezTo>
                          <a:pt x="171" y="19"/>
                          <a:pt x="176" y="15"/>
                          <a:pt x="176" y="10"/>
                        </a:cubicBezTo>
                        <a:cubicBezTo>
                          <a:pt x="176" y="5"/>
                          <a:pt x="171" y="0"/>
                          <a:pt x="16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8" name="Freeform 81">
                    <a:extLst>
                      <a:ext uri="{FF2B5EF4-FFF2-40B4-BE49-F238E27FC236}">
                        <a16:creationId xmlns:a16="http://schemas.microsoft.com/office/drawing/2014/main" id="{2E121E4A-678C-BE40-B0C2-C724AB4E8C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0851" y="1760538"/>
                    <a:ext cx="174625" cy="19050"/>
                  </a:xfrm>
                  <a:custGeom>
                    <a:avLst/>
                    <a:gdLst>
                      <a:gd name="T0" fmla="*/ 166 w 176"/>
                      <a:gd name="T1" fmla="*/ 0 h 18"/>
                      <a:gd name="T2" fmla="*/ 9 w 176"/>
                      <a:gd name="T3" fmla="*/ 0 h 18"/>
                      <a:gd name="T4" fmla="*/ 0 w 176"/>
                      <a:gd name="T5" fmla="*/ 9 h 18"/>
                      <a:gd name="T6" fmla="*/ 9 w 176"/>
                      <a:gd name="T7" fmla="*/ 18 h 18"/>
                      <a:gd name="T8" fmla="*/ 166 w 176"/>
                      <a:gd name="T9" fmla="*/ 18 h 18"/>
                      <a:gd name="T10" fmla="*/ 176 w 176"/>
                      <a:gd name="T11" fmla="*/ 9 h 18"/>
                      <a:gd name="T12" fmla="*/ 166 w 176"/>
                      <a:gd name="T1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8">
                        <a:moveTo>
                          <a:pt x="16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ubicBezTo>
                          <a:pt x="166" y="18"/>
                          <a:pt x="166" y="18"/>
                          <a:pt x="166" y="18"/>
                        </a:cubicBezTo>
                        <a:cubicBezTo>
                          <a:pt x="171" y="18"/>
                          <a:pt x="176" y="14"/>
                          <a:pt x="176" y="9"/>
                        </a:cubicBezTo>
                        <a:cubicBezTo>
                          <a:pt x="176" y="4"/>
                          <a:pt x="171" y="0"/>
                          <a:pt x="16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9" name="Freeform 82">
                    <a:extLst>
                      <a:ext uri="{FF2B5EF4-FFF2-40B4-BE49-F238E27FC236}">
                        <a16:creationId xmlns:a16="http://schemas.microsoft.com/office/drawing/2014/main" id="{A438FE7C-834D-5D48-9DD2-026AAF0E92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0851" y="1917701"/>
                    <a:ext cx="174625" cy="19050"/>
                  </a:xfrm>
                  <a:custGeom>
                    <a:avLst/>
                    <a:gdLst>
                      <a:gd name="T0" fmla="*/ 166 w 176"/>
                      <a:gd name="T1" fmla="*/ 0 h 19"/>
                      <a:gd name="T2" fmla="*/ 9 w 176"/>
                      <a:gd name="T3" fmla="*/ 0 h 19"/>
                      <a:gd name="T4" fmla="*/ 0 w 176"/>
                      <a:gd name="T5" fmla="*/ 9 h 19"/>
                      <a:gd name="T6" fmla="*/ 9 w 176"/>
                      <a:gd name="T7" fmla="*/ 19 h 19"/>
                      <a:gd name="T8" fmla="*/ 166 w 176"/>
                      <a:gd name="T9" fmla="*/ 19 h 19"/>
                      <a:gd name="T10" fmla="*/ 176 w 176"/>
                      <a:gd name="T11" fmla="*/ 9 h 19"/>
                      <a:gd name="T12" fmla="*/ 166 w 176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9">
                        <a:moveTo>
                          <a:pt x="16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9"/>
                          <a:pt x="9" y="19"/>
                        </a:cubicBezTo>
                        <a:cubicBezTo>
                          <a:pt x="166" y="19"/>
                          <a:pt x="166" y="19"/>
                          <a:pt x="166" y="19"/>
                        </a:cubicBezTo>
                        <a:cubicBezTo>
                          <a:pt x="171" y="19"/>
                          <a:pt x="176" y="14"/>
                          <a:pt x="176" y="9"/>
                        </a:cubicBezTo>
                        <a:cubicBezTo>
                          <a:pt x="176" y="4"/>
                          <a:pt x="171" y="0"/>
                          <a:pt x="16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0" name="Freeform 83">
                    <a:extLst>
                      <a:ext uri="{FF2B5EF4-FFF2-40B4-BE49-F238E27FC236}">
                        <a16:creationId xmlns:a16="http://schemas.microsoft.com/office/drawing/2014/main" id="{A5552D1F-CB1F-B140-9B60-7DF4E4B115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0851" y="1968501"/>
                    <a:ext cx="174625" cy="19050"/>
                  </a:xfrm>
                  <a:custGeom>
                    <a:avLst/>
                    <a:gdLst>
                      <a:gd name="T0" fmla="*/ 166 w 176"/>
                      <a:gd name="T1" fmla="*/ 0 h 19"/>
                      <a:gd name="T2" fmla="*/ 9 w 176"/>
                      <a:gd name="T3" fmla="*/ 0 h 19"/>
                      <a:gd name="T4" fmla="*/ 0 w 176"/>
                      <a:gd name="T5" fmla="*/ 10 h 19"/>
                      <a:gd name="T6" fmla="*/ 9 w 176"/>
                      <a:gd name="T7" fmla="*/ 19 h 19"/>
                      <a:gd name="T8" fmla="*/ 166 w 176"/>
                      <a:gd name="T9" fmla="*/ 19 h 19"/>
                      <a:gd name="T10" fmla="*/ 176 w 176"/>
                      <a:gd name="T11" fmla="*/ 10 h 19"/>
                      <a:gd name="T12" fmla="*/ 166 w 176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9">
                        <a:moveTo>
                          <a:pt x="16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166" y="19"/>
                          <a:pt x="166" y="19"/>
                          <a:pt x="166" y="19"/>
                        </a:cubicBezTo>
                        <a:cubicBezTo>
                          <a:pt x="171" y="19"/>
                          <a:pt x="176" y="15"/>
                          <a:pt x="176" y="10"/>
                        </a:cubicBezTo>
                        <a:cubicBezTo>
                          <a:pt x="176" y="4"/>
                          <a:pt x="171" y="0"/>
                          <a:pt x="16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1" name="Freeform 84">
                    <a:extLst>
                      <a:ext uri="{FF2B5EF4-FFF2-40B4-BE49-F238E27FC236}">
                        <a16:creationId xmlns:a16="http://schemas.microsoft.com/office/drawing/2014/main" id="{4E59BC90-27EE-C747-9EA7-B632606D60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0851" y="2022476"/>
                    <a:ext cx="174625" cy="17463"/>
                  </a:xfrm>
                  <a:custGeom>
                    <a:avLst/>
                    <a:gdLst>
                      <a:gd name="T0" fmla="*/ 166 w 176"/>
                      <a:gd name="T1" fmla="*/ 0 h 18"/>
                      <a:gd name="T2" fmla="*/ 9 w 176"/>
                      <a:gd name="T3" fmla="*/ 0 h 18"/>
                      <a:gd name="T4" fmla="*/ 0 w 176"/>
                      <a:gd name="T5" fmla="*/ 9 h 18"/>
                      <a:gd name="T6" fmla="*/ 9 w 176"/>
                      <a:gd name="T7" fmla="*/ 18 h 18"/>
                      <a:gd name="T8" fmla="*/ 166 w 176"/>
                      <a:gd name="T9" fmla="*/ 18 h 18"/>
                      <a:gd name="T10" fmla="*/ 176 w 176"/>
                      <a:gd name="T11" fmla="*/ 9 h 18"/>
                      <a:gd name="T12" fmla="*/ 166 w 176"/>
                      <a:gd name="T1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6" h="18">
                        <a:moveTo>
                          <a:pt x="16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ubicBezTo>
                          <a:pt x="166" y="18"/>
                          <a:pt x="166" y="18"/>
                          <a:pt x="166" y="18"/>
                        </a:cubicBezTo>
                        <a:cubicBezTo>
                          <a:pt x="171" y="18"/>
                          <a:pt x="176" y="14"/>
                          <a:pt x="176" y="9"/>
                        </a:cubicBezTo>
                        <a:cubicBezTo>
                          <a:pt x="176" y="4"/>
                          <a:pt x="171" y="0"/>
                          <a:pt x="16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3" name="Group 280">
                  <a:extLst>
                    <a:ext uri="{FF2B5EF4-FFF2-40B4-BE49-F238E27FC236}">
                      <a16:creationId xmlns:a16="http://schemas.microsoft.com/office/drawing/2014/main" id="{44A96241-E6EE-4549-A60B-C9BBC3D5FFD0}"/>
                    </a:ext>
                  </a:extLst>
                </p:cNvPr>
                <p:cNvGrpSpPr/>
                <p:nvPr/>
              </p:nvGrpSpPr>
              <p:grpSpPr>
                <a:xfrm>
                  <a:off x="2585417" y="2756177"/>
                  <a:ext cx="552450" cy="422275"/>
                  <a:chOff x="2333626" y="1682751"/>
                  <a:chExt cx="552450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48" name="Freeform 85">
                    <a:extLst>
                      <a:ext uri="{FF2B5EF4-FFF2-40B4-BE49-F238E27FC236}">
                        <a16:creationId xmlns:a16="http://schemas.microsoft.com/office/drawing/2014/main" id="{A3197525-7B71-6747-A069-D0CCA902D3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33626" y="1812926"/>
                    <a:ext cx="552450" cy="292100"/>
                  </a:xfrm>
                  <a:custGeom>
                    <a:avLst/>
                    <a:gdLst>
                      <a:gd name="T0" fmla="*/ 546 w 555"/>
                      <a:gd name="T1" fmla="*/ 0 h 294"/>
                      <a:gd name="T2" fmla="*/ 537 w 555"/>
                      <a:gd name="T3" fmla="*/ 9 h 294"/>
                      <a:gd name="T4" fmla="*/ 537 w 555"/>
                      <a:gd name="T5" fmla="*/ 271 h 294"/>
                      <a:gd name="T6" fmla="*/ 533 w 555"/>
                      <a:gd name="T7" fmla="*/ 275 h 294"/>
                      <a:gd name="T8" fmla="*/ 22 w 555"/>
                      <a:gd name="T9" fmla="*/ 275 h 294"/>
                      <a:gd name="T10" fmla="*/ 18 w 555"/>
                      <a:gd name="T11" fmla="*/ 271 h 294"/>
                      <a:gd name="T12" fmla="*/ 18 w 555"/>
                      <a:gd name="T13" fmla="*/ 9 h 294"/>
                      <a:gd name="T14" fmla="*/ 9 w 555"/>
                      <a:gd name="T15" fmla="*/ 0 h 294"/>
                      <a:gd name="T16" fmla="*/ 0 w 555"/>
                      <a:gd name="T17" fmla="*/ 9 h 294"/>
                      <a:gd name="T18" fmla="*/ 0 w 555"/>
                      <a:gd name="T19" fmla="*/ 271 h 294"/>
                      <a:gd name="T20" fmla="*/ 22 w 555"/>
                      <a:gd name="T21" fmla="*/ 294 h 294"/>
                      <a:gd name="T22" fmla="*/ 533 w 555"/>
                      <a:gd name="T23" fmla="*/ 294 h 294"/>
                      <a:gd name="T24" fmla="*/ 555 w 555"/>
                      <a:gd name="T25" fmla="*/ 271 h 294"/>
                      <a:gd name="T26" fmla="*/ 555 w 555"/>
                      <a:gd name="T27" fmla="*/ 9 h 294"/>
                      <a:gd name="T28" fmla="*/ 546 w 555"/>
                      <a:gd name="T29" fmla="*/ 0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555" h="294">
                        <a:moveTo>
                          <a:pt x="546" y="0"/>
                        </a:moveTo>
                        <a:cubicBezTo>
                          <a:pt x="541" y="0"/>
                          <a:pt x="537" y="4"/>
                          <a:pt x="537" y="9"/>
                        </a:cubicBezTo>
                        <a:cubicBezTo>
                          <a:pt x="537" y="271"/>
                          <a:pt x="537" y="271"/>
                          <a:pt x="537" y="271"/>
                        </a:cubicBezTo>
                        <a:cubicBezTo>
                          <a:pt x="537" y="273"/>
                          <a:pt x="535" y="275"/>
                          <a:pt x="533" y="275"/>
                        </a:cubicBezTo>
                        <a:cubicBezTo>
                          <a:pt x="22" y="275"/>
                          <a:pt x="22" y="275"/>
                          <a:pt x="22" y="275"/>
                        </a:cubicBezTo>
                        <a:cubicBezTo>
                          <a:pt x="20" y="275"/>
                          <a:pt x="18" y="273"/>
                          <a:pt x="18" y="271"/>
                        </a:cubicBezTo>
                        <a:cubicBezTo>
                          <a:pt x="18" y="9"/>
                          <a:pt x="18" y="9"/>
                          <a:pt x="18" y="9"/>
                        </a:cubicBezTo>
                        <a:cubicBezTo>
                          <a:pt x="18" y="4"/>
                          <a:pt x="14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271"/>
                          <a:pt x="0" y="271"/>
                          <a:pt x="0" y="271"/>
                        </a:cubicBezTo>
                        <a:cubicBezTo>
                          <a:pt x="0" y="284"/>
                          <a:pt x="10" y="294"/>
                          <a:pt x="22" y="294"/>
                        </a:cubicBezTo>
                        <a:cubicBezTo>
                          <a:pt x="533" y="294"/>
                          <a:pt x="533" y="294"/>
                          <a:pt x="533" y="294"/>
                        </a:cubicBezTo>
                        <a:cubicBezTo>
                          <a:pt x="545" y="294"/>
                          <a:pt x="555" y="284"/>
                          <a:pt x="555" y="271"/>
                        </a:cubicBezTo>
                        <a:cubicBezTo>
                          <a:pt x="555" y="9"/>
                          <a:pt x="555" y="9"/>
                          <a:pt x="555" y="9"/>
                        </a:cubicBezTo>
                        <a:cubicBezTo>
                          <a:pt x="555" y="4"/>
                          <a:pt x="551" y="0"/>
                          <a:pt x="54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9" name="Freeform 86">
                    <a:extLst>
                      <a:ext uri="{FF2B5EF4-FFF2-40B4-BE49-F238E27FC236}">
                        <a16:creationId xmlns:a16="http://schemas.microsoft.com/office/drawing/2014/main" id="{C3D2433A-7529-0C45-9C6D-68952762441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333626" y="1682751"/>
                    <a:ext cx="552450" cy="109538"/>
                  </a:xfrm>
                  <a:custGeom>
                    <a:avLst/>
                    <a:gdLst>
                      <a:gd name="T0" fmla="*/ 533 w 555"/>
                      <a:gd name="T1" fmla="*/ 0 h 110"/>
                      <a:gd name="T2" fmla="*/ 22 w 555"/>
                      <a:gd name="T3" fmla="*/ 0 h 110"/>
                      <a:gd name="T4" fmla="*/ 0 w 555"/>
                      <a:gd name="T5" fmla="*/ 22 h 110"/>
                      <a:gd name="T6" fmla="*/ 0 w 555"/>
                      <a:gd name="T7" fmla="*/ 101 h 110"/>
                      <a:gd name="T8" fmla="*/ 9 w 555"/>
                      <a:gd name="T9" fmla="*/ 110 h 110"/>
                      <a:gd name="T10" fmla="*/ 546 w 555"/>
                      <a:gd name="T11" fmla="*/ 110 h 110"/>
                      <a:gd name="T12" fmla="*/ 555 w 555"/>
                      <a:gd name="T13" fmla="*/ 101 h 110"/>
                      <a:gd name="T14" fmla="*/ 555 w 555"/>
                      <a:gd name="T15" fmla="*/ 22 h 110"/>
                      <a:gd name="T16" fmla="*/ 533 w 555"/>
                      <a:gd name="T17" fmla="*/ 0 h 110"/>
                      <a:gd name="T18" fmla="*/ 537 w 555"/>
                      <a:gd name="T19" fmla="*/ 92 h 110"/>
                      <a:gd name="T20" fmla="*/ 18 w 555"/>
                      <a:gd name="T21" fmla="*/ 92 h 110"/>
                      <a:gd name="T22" fmla="*/ 18 w 555"/>
                      <a:gd name="T23" fmla="*/ 22 h 110"/>
                      <a:gd name="T24" fmla="*/ 22 w 555"/>
                      <a:gd name="T25" fmla="*/ 19 h 110"/>
                      <a:gd name="T26" fmla="*/ 533 w 555"/>
                      <a:gd name="T27" fmla="*/ 19 h 110"/>
                      <a:gd name="T28" fmla="*/ 537 w 555"/>
                      <a:gd name="T29" fmla="*/ 22 h 110"/>
                      <a:gd name="T30" fmla="*/ 537 w 555"/>
                      <a:gd name="T31" fmla="*/ 92 h 1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555" h="110">
                        <a:moveTo>
                          <a:pt x="533" y="0"/>
                        </a:move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10" y="0"/>
                          <a:pt x="0" y="10"/>
                          <a:pt x="0" y="22"/>
                        </a:cubicBezTo>
                        <a:cubicBezTo>
                          <a:pt x="0" y="101"/>
                          <a:pt x="0" y="101"/>
                          <a:pt x="0" y="101"/>
                        </a:cubicBezTo>
                        <a:cubicBezTo>
                          <a:pt x="0" y="106"/>
                          <a:pt x="4" y="110"/>
                          <a:pt x="9" y="110"/>
                        </a:cubicBezTo>
                        <a:cubicBezTo>
                          <a:pt x="546" y="110"/>
                          <a:pt x="546" y="110"/>
                          <a:pt x="546" y="110"/>
                        </a:cubicBezTo>
                        <a:cubicBezTo>
                          <a:pt x="551" y="110"/>
                          <a:pt x="555" y="106"/>
                          <a:pt x="555" y="101"/>
                        </a:cubicBezTo>
                        <a:cubicBezTo>
                          <a:pt x="555" y="22"/>
                          <a:pt x="555" y="22"/>
                          <a:pt x="555" y="22"/>
                        </a:cubicBezTo>
                        <a:cubicBezTo>
                          <a:pt x="555" y="10"/>
                          <a:pt x="545" y="0"/>
                          <a:pt x="533" y="0"/>
                        </a:cubicBezTo>
                        <a:close/>
                        <a:moveTo>
                          <a:pt x="537" y="92"/>
                        </a:moveTo>
                        <a:cubicBezTo>
                          <a:pt x="18" y="92"/>
                          <a:pt x="18" y="92"/>
                          <a:pt x="18" y="92"/>
                        </a:cubicBezTo>
                        <a:cubicBezTo>
                          <a:pt x="18" y="22"/>
                          <a:pt x="18" y="22"/>
                          <a:pt x="18" y="22"/>
                        </a:cubicBezTo>
                        <a:cubicBezTo>
                          <a:pt x="18" y="20"/>
                          <a:pt x="20" y="19"/>
                          <a:pt x="22" y="19"/>
                        </a:cubicBezTo>
                        <a:cubicBezTo>
                          <a:pt x="533" y="19"/>
                          <a:pt x="533" y="19"/>
                          <a:pt x="533" y="19"/>
                        </a:cubicBezTo>
                        <a:cubicBezTo>
                          <a:pt x="535" y="19"/>
                          <a:pt x="537" y="20"/>
                          <a:pt x="537" y="22"/>
                        </a:cubicBezTo>
                        <a:lnTo>
                          <a:pt x="537" y="9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0" name="Freeform 87">
                    <a:extLst>
                      <a:ext uri="{FF2B5EF4-FFF2-40B4-BE49-F238E27FC236}">
                        <a16:creationId xmlns:a16="http://schemas.microsoft.com/office/drawing/2014/main" id="{056CA839-A962-5A49-A309-5F7D3386E25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386014" y="1825626"/>
                    <a:ext cx="187325" cy="227013"/>
                  </a:xfrm>
                  <a:custGeom>
                    <a:avLst/>
                    <a:gdLst>
                      <a:gd name="T0" fmla="*/ 180 w 189"/>
                      <a:gd name="T1" fmla="*/ 228 h 228"/>
                      <a:gd name="T2" fmla="*/ 189 w 189"/>
                      <a:gd name="T3" fmla="*/ 219 h 228"/>
                      <a:gd name="T4" fmla="*/ 189 w 189"/>
                      <a:gd name="T5" fmla="*/ 9 h 228"/>
                      <a:gd name="T6" fmla="*/ 180 w 189"/>
                      <a:gd name="T7" fmla="*/ 0 h 228"/>
                      <a:gd name="T8" fmla="*/ 9 w 189"/>
                      <a:gd name="T9" fmla="*/ 0 h 228"/>
                      <a:gd name="T10" fmla="*/ 0 w 189"/>
                      <a:gd name="T11" fmla="*/ 9 h 228"/>
                      <a:gd name="T12" fmla="*/ 0 w 189"/>
                      <a:gd name="T13" fmla="*/ 219 h 228"/>
                      <a:gd name="T14" fmla="*/ 9 w 189"/>
                      <a:gd name="T15" fmla="*/ 228 h 228"/>
                      <a:gd name="T16" fmla="*/ 180 w 189"/>
                      <a:gd name="T17" fmla="*/ 228 h 228"/>
                      <a:gd name="T18" fmla="*/ 19 w 189"/>
                      <a:gd name="T19" fmla="*/ 19 h 228"/>
                      <a:gd name="T20" fmla="*/ 170 w 189"/>
                      <a:gd name="T21" fmla="*/ 19 h 228"/>
                      <a:gd name="T22" fmla="*/ 170 w 189"/>
                      <a:gd name="T23" fmla="*/ 210 h 228"/>
                      <a:gd name="T24" fmla="*/ 19 w 189"/>
                      <a:gd name="T25" fmla="*/ 210 h 228"/>
                      <a:gd name="T26" fmla="*/ 19 w 189"/>
                      <a:gd name="T27" fmla="*/ 19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89" h="228">
                        <a:moveTo>
                          <a:pt x="180" y="228"/>
                        </a:moveTo>
                        <a:cubicBezTo>
                          <a:pt x="185" y="228"/>
                          <a:pt x="189" y="224"/>
                          <a:pt x="189" y="219"/>
                        </a:cubicBezTo>
                        <a:cubicBezTo>
                          <a:pt x="189" y="9"/>
                          <a:pt x="189" y="9"/>
                          <a:pt x="189" y="9"/>
                        </a:cubicBezTo>
                        <a:cubicBezTo>
                          <a:pt x="189" y="4"/>
                          <a:pt x="185" y="0"/>
                          <a:pt x="180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219"/>
                          <a:pt x="0" y="219"/>
                          <a:pt x="0" y="219"/>
                        </a:cubicBezTo>
                        <a:cubicBezTo>
                          <a:pt x="0" y="224"/>
                          <a:pt x="4" y="228"/>
                          <a:pt x="9" y="228"/>
                        </a:cubicBezTo>
                        <a:lnTo>
                          <a:pt x="180" y="228"/>
                        </a:lnTo>
                        <a:close/>
                        <a:moveTo>
                          <a:pt x="19" y="19"/>
                        </a:moveTo>
                        <a:cubicBezTo>
                          <a:pt x="170" y="19"/>
                          <a:pt x="170" y="19"/>
                          <a:pt x="170" y="19"/>
                        </a:cubicBezTo>
                        <a:cubicBezTo>
                          <a:pt x="170" y="210"/>
                          <a:pt x="170" y="210"/>
                          <a:pt x="170" y="210"/>
                        </a:cubicBezTo>
                        <a:cubicBezTo>
                          <a:pt x="19" y="210"/>
                          <a:pt x="19" y="210"/>
                          <a:pt x="19" y="210"/>
                        </a:cubicBezTo>
                        <a:lnTo>
                          <a:pt x="19" y="1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1" name="Freeform 88">
                    <a:extLst>
                      <a:ext uri="{FF2B5EF4-FFF2-40B4-BE49-F238E27FC236}">
                        <a16:creationId xmlns:a16="http://schemas.microsoft.com/office/drawing/2014/main" id="{2E64D92B-A334-7E4E-B43C-98090738AD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20964" y="1865313"/>
                    <a:ext cx="214313" cy="19050"/>
                  </a:xfrm>
                  <a:custGeom>
                    <a:avLst/>
                    <a:gdLst>
                      <a:gd name="T0" fmla="*/ 9 w 215"/>
                      <a:gd name="T1" fmla="*/ 19 h 19"/>
                      <a:gd name="T2" fmla="*/ 206 w 215"/>
                      <a:gd name="T3" fmla="*/ 19 h 19"/>
                      <a:gd name="T4" fmla="*/ 215 w 215"/>
                      <a:gd name="T5" fmla="*/ 10 h 19"/>
                      <a:gd name="T6" fmla="*/ 206 w 215"/>
                      <a:gd name="T7" fmla="*/ 0 h 19"/>
                      <a:gd name="T8" fmla="*/ 9 w 215"/>
                      <a:gd name="T9" fmla="*/ 0 h 19"/>
                      <a:gd name="T10" fmla="*/ 0 w 215"/>
                      <a:gd name="T11" fmla="*/ 10 h 19"/>
                      <a:gd name="T12" fmla="*/ 9 w 215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5" h="19">
                        <a:moveTo>
                          <a:pt x="9" y="19"/>
                        </a:moveTo>
                        <a:cubicBezTo>
                          <a:pt x="206" y="19"/>
                          <a:pt x="206" y="19"/>
                          <a:pt x="206" y="19"/>
                        </a:cubicBezTo>
                        <a:cubicBezTo>
                          <a:pt x="211" y="19"/>
                          <a:pt x="215" y="15"/>
                          <a:pt x="215" y="10"/>
                        </a:cubicBezTo>
                        <a:cubicBezTo>
                          <a:pt x="215" y="5"/>
                          <a:pt x="211" y="0"/>
                          <a:pt x="206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2" name="Freeform 89">
                    <a:extLst>
                      <a:ext uri="{FF2B5EF4-FFF2-40B4-BE49-F238E27FC236}">
                        <a16:creationId xmlns:a16="http://schemas.microsoft.com/office/drawing/2014/main" id="{0074FF89-0A4A-0F41-A5E4-91722D73E4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20964" y="1930401"/>
                    <a:ext cx="214313" cy="19050"/>
                  </a:xfrm>
                  <a:custGeom>
                    <a:avLst/>
                    <a:gdLst>
                      <a:gd name="T0" fmla="*/ 9 w 215"/>
                      <a:gd name="T1" fmla="*/ 19 h 19"/>
                      <a:gd name="T2" fmla="*/ 206 w 215"/>
                      <a:gd name="T3" fmla="*/ 19 h 19"/>
                      <a:gd name="T4" fmla="*/ 215 w 215"/>
                      <a:gd name="T5" fmla="*/ 9 h 19"/>
                      <a:gd name="T6" fmla="*/ 206 w 215"/>
                      <a:gd name="T7" fmla="*/ 0 h 19"/>
                      <a:gd name="T8" fmla="*/ 9 w 215"/>
                      <a:gd name="T9" fmla="*/ 0 h 19"/>
                      <a:gd name="T10" fmla="*/ 0 w 215"/>
                      <a:gd name="T11" fmla="*/ 9 h 19"/>
                      <a:gd name="T12" fmla="*/ 9 w 215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5" h="19">
                        <a:moveTo>
                          <a:pt x="9" y="19"/>
                        </a:moveTo>
                        <a:cubicBezTo>
                          <a:pt x="206" y="19"/>
                          <a:pt x="206" y="19"/>
                          <a:pt x="206" y="19"/>
                        </a:cubicBezTo>
                        <a:cubicBezTo>
                          <a:pt x="211" y="19"/>
                          <a:pt x="215" y="14"/>
                          <a:pt x="215" y="9"/>
                        </a:cubicBezTo>
                        <a:cubicBezTo>
                          <a:pt x="215" y="4"/>
                          <a:pt x="211" y="0"/>
                          <a:pt x="206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3" name="Freeform 90">
                    <a:extLst>
                      <a:ext uri="{FF2B5EF4-FFF2-40B4-BE49-F238E27FC236}">
                        <a16:creationId xmlns:a16="http://schemas.microsoft.com/office/drawing/2014/main" id="{4C82C9B7-D774-034C-9CD5-94D1DAA2EA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20964" y="1995488"/>
                    <a:ext cx="214313" cy="19050"/>
                  </a:xfrm>
                  <a:custGeom>
                    <a:avLst/>
                    <a:gdLst>
                      <a:gd name="T0" fmla="*/ 9 w 215"/>
                      <a:gd name="T1" fmla="*/ 19 h 19"/>
                      <a:gd name="T2" fmla="*/ 206 w 215"/>
                      <a:gd name="T3" fmla="*/ 19 h 19"/>
                      <a:gd name="T4" fmla="*/ 215 w 215"/>
                      <a:gd name="T5" fmla="*/ 10 h 19"/>
                      <a:gd name="T6" fmla="*/ 206 w 215"/>
                      <a:gd name="T7" fmla="*/ 0 h 19"/>
                      <a:gd name="T8" fmla="*/ 9 w 215"/>
                      <a:gd name="T9" fmla="*/ 0 h 19"/>
                      <a:gd name="T10" fmla="*/ 0 w 215"/>
                      <a:gd name="T11" fmla="*/ 10 h 19"/>
                      <a:gd name="T12" fmla="*/ 9 w 215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5" h="19">
                        <a:moveTo>
                          <a:pt x="9" y="19"/>
                        </a:moveTo>
                        <a:cubicBezTo>
                          <a:pt x="206" y="19"/>
                          <a:pt x="206" y="19"/>
                          <a:pt x="206" y="19"/>
                        </a:cubicBezTo>
                        <a:cubicBezTo>
                          <a:pt x="211" y="19"/>
                          <a:pt x="215" y="15"/>
                          <a:pt x="215" y="10"/>
                        </a:cubicBezTo>
                        <a:cubicBezTo>
                          <a:pt x="215" y="5"/>
                          <a:pt x="211" y="0"/>
                          <a:pt x="206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4" name="Oval 91">
                    <a:extLst>
                      <a:ext uri="{FF2B5EF4-FFF2-40B4-BE49-F238E27FC236}">
                        <a16:creationId xmlns:a16="http://schemas.microsoft.com/office/drawing/2014/main" id="{8B85A906-1C46-F142-8918-7EBEF29FF9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65376" y="1716088"/>
                    <a:ext cx="46038" cy="444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5" name="Oval 92">
                    <a:extLst>
                      <a:ext uri="{FF2B5EF4-FFF2-40B4-BE49-F238E27FC236}">
                        <a16:creationId xmlns:a16="http://schemas.microsoft.com/office/drawing/2014/main" id="{A71EAEE2-5072-F143-BFE6-7F0734FF88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19351" y="1716088"/>
                    <a:ext cx="44450" cy="444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6" name="Oval 93">
                    <a:extLst>
                      <a:ext uri="{FF2B5EF4-FFF2-40B4-BE49-F238E27FC236}">
                        <a16:creationId xmlns:a16="http://schemas.microsoft.com/office/drawing/2014/main" id="{BE79016D-EE96-5844-B9D9-0456FA6C7C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70151" y="1716088"/>
                    <a:ext cx="44450" cy="444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4" name="Group 279">
                  <a:extLst>
                    <a:ext uri="{FF2B5EF4-FFF2-40B4-BE49-F238E27FC236}">
                      <a16:creationId xmlns:a16="http://schemas.microsoft.com/office/drawing/2014/main" id="{20669F25-8CBE-3B40-8E77-6C1B73A64930}"/>
                    </a:ext>
                  </a:extLst>
                </p:cNvPr>
                <p:cNvGrpSpPr/>
                <p:nvPr/>
              </p:nvGrpSpPr>
              <p:grpSpPr>
                <a:xfrm>
                  <a:off x="3355355" y="2756177"/>
                  <a:ext cx="449263" cy="422275"/>
                  <a:chOff x="3103564" y="1682751"/>
                  <a:chExt cx="449263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42" name="Freeform 94">
                    <a:extLst>
                      <a:ext uri="{FF2B5EF4-FFF2-40B4-BE49-F238E27FC236}">
                        <a16:creationId xmlns:a16="http://schemas.microsoft.com/office/drawing/2014/main" id="{A3445941-7F2F-5449-9F95-4FF20E3591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03564" y="1825626"/>
                    <a:ext cx="449263" cy="279400"/>
                  </a:xfrm>
                  <a:custGeom>
                    <a:avLst/>
                    <a:gdLst>
                      <a:gd name="T0" fmla="*/ 441 w 451"/>
                      <a:gd name="T1" fmla="*/ 0 h 281"/>
                      <a:gd name="T2" fmla="*/ 432 w 451"/>
                      <a:gd name="T3" fmla="*/ 9 h 281"/>
                      <a:gd name="T4" fmla="*/ 432 w 451"/>
                      <a:gd name="T5" fmla="*/ 258 h 281"/>
                      <a:gd name="T6" fmla="*/ 428 w 451"/>
                      <a:gd name="T7" fmla="*/ 262 h 281"/>
                      <a:gd name="T8" fmla="*/ 22 w 451"/>
                      <a:gd name="T9" fmla="*/ 262 h 281"/>
                      <a:gd name="T10" fmla="*/ 18 w 451"/>
                      <a:gd name="T11" fmla="*/ 258 h 281"/>
                      <a:gd name="T12" fmla="*/ 18 w 451"/>
                      <a:gd name="T13" fmla="*/ 9 h 281"/>
                      <a:gd name="T14" fmla="*/ 9 w 451"/>
                      <a:gd name="T15" fmla="*/ 0 h 281"/>
                      <a:gd name="T16" fmla="*/ 0 w 451"/>
                      <a:gd name="T17" fmla="*/ 9 h 281"/>
                      <a:gd name="T18" fmla="*/ 0 w 451"/>
                      <a:gd name="T19" fmla="*/ 258 h 281"/>
                      <a:gd name="T20" fmla="*/ 22 w 451"/>
                      <a:gd name="T21" fmla="*/ 281 h 281"/>
                      <a:gd name="T22" fmla="*/ 428 w 451"/>
                      <a:gd name="T23" fmla="*/ 281 h 281"/>
                      <a:gd name="T24" fmla="*/ 451 w 451"/>
                      <a:gd name="T25" fmla="*/ 258 h 281"/>
                      <a:gd name="T26" fmla="*/ 451 w 451"/>
                      <a:gd name="T27" fmla="*/ 9 h 281"/>
                      <a:gd name="T28" fmla="*/ 441 w 451"/>
                      <a:gd name="T29" fmla="*/ 0 h 2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451" h="281">
                        <a:moveTo>
                          <a:pt x="441" y="0"/>
                        </a:moveTo>
                        <a:cubicBezTo>
                          <a:pt x="436" y="0"/>
                          <a:pt x="432" y="4"/>
                          <a:pt x="432" y="9"/>
                        </a:cubicBezTo>
                        <a:cubicBezTo>
                          <a:pt x="432" y="258"/>
                          <a:pt x="432" y="258"/>
                          <a:pt x="432" y="258"/>
                        </a:cubicBezTo>
                        <a:cubicBezTo>
                          <a:pt x="432" y="260"/>
                          <a:pt x="430" y="262"/>
                          <a:pt x="428" y="262"/>
                        </a:cubicBezTo>
                        <a:cubicBezTo>
                          <a:pt x="22" y="262"/>
                          <a:pt x="22" y="262"/>
                          <a:pt x="22" y="262"/>
                        </a:cubicBezTo>
                        <a:cubicBezTo>
                          <a:pt x="20" y="262"/>
                          <a:pt x="18" y="260"/>
                          <a:pt x="18" y="258"/>
                        </a:cubicBezTo>
                        <a:cubicBezTo>
                          <a:pt x="18" y="9"/>
                          <a:pt x="18" y="9"/>
                          <a:pt x="18" y="9"/>
                        </a:cubicBezTo>
                        <a:cubicBezTo>
                          <a:pt x="18" y="4"/>
                          <a:pt x="14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258"/>
                          <a:pt x="0" y="258"/>
                          <a:pt x="0" y="258"/>
                        </a:cubicBezTo>
                        <a:cubicBezTo>
                          <a:pt x="0" y="271"/>
                          <a:pt x="10" y="281"/>
                          <a:pt x="22" y="281"/>
                        </a:cubicBezTo>
                        <a:cubicBezTo>
                          <a:pt x="428" y="281"/>
                          <a:pt x="428" y="281"/>
                          <a:pt x="428" y="281"/>
                        </a:cubicBezTo>
                        <a:cubicBezTo>
                          <a:pt x="441" y="281"/>
                          <a:pt x="451" y="271"/>
                          <a:pt x="451" y="258"/>
                        </a:cubicBezTo>
                        <a:cubicBezTo>
                          <a:pt x="451" y="9"/>
                          <a:pt x="451" y="9"/>
                          <a:pt x="451" y="9"/>
                        </a:cubicBezTo>
                        <a:cubicBezTo>
                          <a:pt x="451" y="4"/>
                          <a:pt x="446" y="0"/>
                          <a:pt x="44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" name="Freeform 95">
                    <a:extLst>
                      <a:ext uri="{FF2B5EF4-FFF2-40B4-BE49-F238E27FC236}">
                        <a16:creationId xmlns:a16="http://schemas.microsoft.com/office/drawing/2014/main" id="{DC2A4D4C-E57A-7649-B494-2AE97FC460E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155951" y="1838326"/>
                    <a:ext cx="342900" cy="214313"/>
                  </a:xfrm>
                  <a:custGeom>
                    <a:avLst/>
                    <a:gdLst>
                      <a:gd name="T0" fmla="*/ 0 w 346"/>
                      <a:gd name="T1" fmla="*/ 154 h 215"/>
                      <a:gd name="T2" fmla="*/ 26 w 346"/>
                      <a:gd name="T3" fmla="*/ 163 h 215"/>
                      <a:gd name="T4" fmla="*/ 36 w 346"/>
                      <a:gd name="T5" fmla="*/ 215 h 215"/>
                      <a:gd name="T6" fmla="*/ 45 w 346"/>
                      <a:gd name="T7" fmla="*/ 163 h 215"/>
                      <a:gd name="T8" fmla="*/ 118 w 346"/>
                      <a:gd name="T9" fmla="*/ 206 h 215"/>
                      <a:gd name="T10" fmla="*/ 137 w 346"/>
                      <a:gd name="T11" fmla="*/ 206 h 215"/>
                      <a:gd name="T12" fmla="*/ 210 w 346"/>
                      <a:gd name="T13" fmla="*/ 163 h 215"/>
                      <a:gd name="T14" fmla="*/ 219 w 346"/>
                      <a:gd name="T15" fmla="*/ 215 h 215"/>
                      <a:gd name="T16" fmla="*/ 228 w 346"/>
                      <a:gd name="T17" fmla="*/ 163 h 215"/>
                      <a:gd name="T18" fmla="*/ 301 w 346"/>
                      <a:gd name="T19" fmla="*/ 206 h 215"/>
                      <a:gd name="T20" fmla="*/ 320 w 346"/>
                      <a:gd name="T21" fmla="*/ 206 h 215"/>
                      <a:gd name="T22" fmla="*/ 337 w 346"/>
                      <a:gd name="T23" fmla="*/ 163 h 215"/>
                      <a:gd name="T24" fmla="*/ 337 w 346"/>
                      <a:gd name="T25" fmla="*/ 144 h 215"/>
                      <a:gd name="T26" fmla="*/ 320 w 346"/>
                      <a:gd name="T27" fmla="*/ 84 h 215"/>
                      <a:gd name="T28" fmla="*/ 346 w 346"/>
                      <a:gd name="T29" fmla="*/ 75 h 215"/>
                      <a:gd name="T30" fmla="*/ 320 w 346"/>
                      <a:gd name="T31" fmla="*/ 66 h 215"/>
                      <a:gd name="T32" fmla="*/ 311 w 346"/>
                      <a:gd name="T33" fmla="*/ 0 h 215"/>
                      <a:gd name="T34" fmla="*/ 301 w 346"/>
                      <a:gd name="T35" fmla="*/ 66 h 215"/>
                      <a:gd name="T36" fmla="*/ 228 w 346"/>
                      <a:gd name="T37" fmla="*/ 10 h 215"/>
                      <a:gd name="T38" fmla="*/ 210 w 346"/>
                      <a:gd name="T39" fmla="*/ 10 h 215"/>
                      <a:gd name="T40" fmla="*/ 137 w 346"/>
                      <a:gd name="T41" fmla="*/ 66 h 215"/>
                      <a:gd name="T42" fmla="*/ 127 w 346"/>
                      <a:gd name="T43" fmla="*/ 0 h 215"/>
                      <a:gd name="T44" fmla="*/ 118 w 346"/>
                      <a:gd name="T45" fmla="*/ 66 h 215"/>
                      <a:gd name="T46" fmla="*/ 45 w 346"/>
                      <a:gd name="T47" fmla="*/ 10 h 215"/>
                      <a:gd name="T48" fmla="*/ 26 w 346"/>
                      <a:gd name="T49" fmla="*/ 10 h 215"/>
                      <a:gd name="T50" fmla="*/ 9 w 346"/>
                      <a:gd name="T51" fmla="*/ 66 h 215"/>
                      <a:gd name="T52" fmla="*/ 9 w 346"/>
                      <a:gd name="T53" fmla="*/ 84 h 215"/>
                      <a:gd name="T54" fmla="*/ 26 w 346"/>
                      <a:gd name="T55" fmla="*/ 144 h 215"/>
                      <a:gd name="T56" fmla="*/ 301 w 346"/>
                      <a:gd name="T57" fmla="*/ 84 h 215"/>
                      <a:gd name="T58" fmla="*/ 228 w 346"/>
                      <a:gd name="T59" fmla="*/ 144 h 215"/>
                      <a:gd name="T60" fmla="*/ 301 w 346"/>
                      <a:gd name="T61" fmla="*/ 84 h 215"/>
                      <a:gd name="T62" fmla="*/ 210 w 346"/>
                      <a:gd name="T63" fmla="*/ 144 h 215"/>
                      <a:gd name="T64" fmla="*/ 137 w 346"/>
                      <a:gd name="T65" fmla="*/ 84 h 215"/>
                      <a:gd name="T66" fmla="*/ 45 w 346"/>
                      <a:gd name="T67" fmla="*/ 84 h 215"/>
                      <a:gd name="T68" fmla="*/ 118 w 346"/>
                      <a:gd name="T69" fmla="*/ 144 h 215"/>
                      <a:gd name="T70" fmla="*/ 45 w 346"/>
                      <a:gd name="T71" fmla="*/ 84 h 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346" h="215">
                        <a:moveTo>
                          <a:pt x="9" y="144"/>
                        </a:moveTo>
                        <a:cubicBezTo>
                          <a:pt x="4" y="144"/>
                          <a:pt x="0" y="148"/>
                          <a:pt x="0" y="154"/>
                        </a:cubicBezTo>
                        <a:cubicBezTo>
                          <a:pt x="0" y="159"/>
                          <a:pt x="4" y="163"/>
                          <a:pt x="9" y="163"/>
                        </a:cubicBezTo>
                        <a:cubicBezTo>
                          <a:pt x="26" y="163"/>
                          <a:pt x="26" y="163"/>
                          <a:pt x="26" y="163"/>
                        </a:cubicBezTo>
                        <a:cubicBezTo>
                          <a:pt x="26" y="206"/>
                          <a:pt x="26" y="206"/>
                          <a:pt x="26" y="206"/>
                        </a:cubicBezTo>
                        <a:cubicBezTo>
                          <a:pt x="26" y="211"/>
                          <a:pt x="30" y="215"/>
                          <a:pt x="36" y="215"/>
                        </a:cubicBezTo>
                        <a:cubicBezTo>
                          <a:pt x="41" y="215"/>
                          <a:pt x="45" y="211"/>
                          <a:pt x="45" y="206"/>
                        </a:cubicBezTo>
                        <a:cubicBezTo>
                          <a:pt x="45" y="163"/>
                          <a:pt x="45" y="163"/>
                          <a:pt x="45" y="163"/>
                        </a:cubicBezTo>
                        <a:cubicBezTo>
                          <a:pt x="118" y="163"/>
                          <a:pt x="118" y="163"/>
                          <a:pt x="118" y="163"/>
                        </a:cubicBezTo>
                        <a:cubicBezTo>
                          <a:pt x="118" y="206"/>
                          <a:pt x="118" y="206"/>
                          <a:pt x="118" y="206"/>
                        </a:cubicBezTo>
                        <a:cubicBezTo>
                          <a:pt x="118" y="211"/>
                          <a:pt x="122" y="215"/>
                          <a:pt x="127" y="215"/>
                        </a:cubicBezTo>
                        <a:cubicBezTo>
                          <a:pt x="132" y="215"/>
                          <a:pt x="137" y="211"/>
                          <a:pt x="137" y="206"/>
                        </a:cubicBezTo>
                        <a:cubicBezTo>
                          <a:pt x="137" y="163"/>
                          <a:pt x="137" y="163"/>
                          <a:pt x="137" y="163"/>
                        </a:cubicBezTo>
                        <a:cubicBezTo>
                          <a:pt x="210" y="163"/>
                          <a:pt x="210" y="163"/>
                          <a:pt x="210" y="163"/>
                        </a:cubicBezTo>
                        <a:cubicBezTo>
                          <a:pt x="210" y="206"/>
                          <a:pt x="210" y="206"/>
                          <a:pt x="210" y="206"/>
                        </a:cubicBezTo>
                        <a:cubicBezTo>
                          <a:pt x="210" y="211"/>
                          <a:pt x="214" y="215"/>
                          <a:pt x="219" y="215"/>
                        </a:cubicBezTo>
                        <a:cubicBezTo>
                          <a:pt x="224" y="215"/>
                          <a:pt x="228" y="211"/>
                          <a:pt x="228" y="206"/>
                        </a:cubicBezTo>
                        <a:cubicBezTo>
                          <a:pt x="228" y="163"/>
                          <a:pt x="228" y="163"/>
                          <a:pt x="228" y="163"/>
                        </a:cubicBezTo>
                        <a:cubicBezTo>
                          <a:pt x="301" y="163"/>
                          <a:pt x="301" y="163"/>
                          <a:pt x="301" y="163"/>
                        </a:cubicBezTo>
                        <a:cubicBezTo>
                          <a:pt x="301" y="206"/>
                          <a:pt x="301" y="206"/>
                          <a:pt x="301" y="206"/>
                        </a:cubicBezTo>
                        <a:cubicBezTo>
                          <a:pt x="301" y="211"/>
                          <a:pt x="306" y="215"/>
                          <a:pt x="311" y="215"/>
                        </a:cubicBezTo>
                        <a:cubicBezTo>
                          <a:pt x="316" y="215"/>
                          <a:pt x="320" y="211"/>
                          <a:pt x="320" y="206"/>
                        </a:cubicBezTo>
                        <a:cubicBezTo>
                          <a:pt x="320" y="163"/>
                          <a:pt x="320" y="163"/>
                          <a:pt x="320" y="163"/>
                        </a:cubicBezTo>
                        <a:cubicBezTo>
                          <a:pt x="337" y="163"/>
                          <a:pt x="337" y="163"/>
                          <a:pt x="337" y="163"/>
                        </a:cubicBezTo>
                        <a:cubicBezTo>
                          <a:pt x="342" y="163"/>
                          <a:pt x="346" y="159"/>
                          <a:pt x="346" y="154"/>
                        </a:cubicBezTo>
                        <a:cubicBezTo>
                          <a:pt x="346" y="148"/>
                          <a:pt x="342" y="144"/>
                          <a:pt x="337" y="144"/>
                        </a:cubicBezTo>
                        <a:cubicBezTo>
                          <a:pt x="320" y="144"/>
                          <a:pt x="320" y="144"/>
                          <a:pt x="320" y="144"/>
                        </a:cubicBezTo>
                        <a:cubicBezTo>
                          <a:pt x="320" y="84"/>
                          <a:pt x="320" y="84"/>
                          <a:pt x="320" y="84"/>
                        </a:cubicBezTo>
                        <a:cubicBezTo>
                          <a:pt x="337" y="84"/>
                          <a:pt x="337" y="84"/>
                          <a:pt x="337" y="84"/>
                        </a:cubicBezTo>
                        <a:cubicBezTo>
                          <a:pt x="342" y="84"/>
                          <a:pt x="346" y="80"/>
                          <a:pt x="346" y="75"/>
                        </a:cubicBezTo>
                        <a:cubicBezTo>
                          <a:pt x="346" y="70"/>
                          <a:pt x="342" y="66"/>
                          <a:pt x="337" y="66"/>
                        </a:cubicBezTo>
                        <a:cubicBezTo>
                          <a:pt x="320" y="66"/>
                          <a:pt x="320" y="66"/>
                          <a:pt x="320" y="66"/>
                        </a:cubicBezTo>
                        <a:cubicBezTo>
                          <a:pt x="320" y="10"/>
                          <a:pt x="320" y="10"/>
                          <a:pt x="320" y="10"/>
                        </a:cubicBezTo>
                        <a:cubicBezTo>
                          <a:pt x="320" y="4"/>
                          <a:pt x="316" y="0"/>
                          <a:pt x="311" y="0"/>
                        </a:cubicBezTo>
                        <a:cubicBezTo>
                          <a:pt x="306" y="0"/>
                          <a:pt x="301" y="4"/>
                          <a:pt x="301" y="10"/>
                        </a:cubicBezTo>
                        <a:cubicBezTo>
                          <a:pt x="301" y="66"/>
                          <a:pt x="301" y="66"/>
                          <a:pt x="301" y="66"/>
                        </a:cubicBezTo>
                        <a:cubicBezTo>
                          <a:pt x="228" y="66"/>
                          <a:pt x="228" y="66"/>
                          <a:pt x="228" y="66"/>
                        </a:cubicBezTo>
                        <a:cubicBezTo>
                          <a:pt x="228" y="10"/>
                          <a:pt x="228" y="10"/>
                          <a:pt x="228" y="10"/>
                        </a:cubicBezTo>
                        <a:cubicBezTo>
                          <a:pt x="228" y="4"/>
                          <a:pt x="224" y="0"/>
                          <a:pt x="219" y="0"/>
                        </a:cubicBezTo>
                        <a:cubicBezTo>
                          <a:pt x="214" y="0"/>
                          <a:pt x="210" y="4"/>
                          <a:pt x="210" y="10"/>
                        </a:cubicBezTo>
                        <a:cubicBezTo>
                          <a:pt x="210" y="66"/>
                          <a:pt x="210" y="66"/>
                          <a:pt x="210" y="66"/>
                        </a:cubicBezTo>
                        <a:cubicBezTo>
                          <a:pt x="137" y="66"/>
                          <a:pt x="137" y="66"/>
                          <a:pt x="137" y="66"/>
                        </a:cubicBezTo>
                        <a:cubicBezTo>
                          <a:pt x="137" y="10"/>
                          <a:pt x="137" y="10"/>
                          <a:pt x="137" y="10"/>
                        </a:cubicBezTo>
                        <a:cubicBezTo>
                          <a:pt x="137" y="4"/>
                          <a:pt x="132" y="0"/>
                          <a:pt x="127" y="0"/>
                        </a:cubicBezTo>
                        <a:cubicBezTo>
                          <a:pt x="122" y="0"/>
                          <a:pt x="118" y="4"/>
                          <a:pt x="118" y="10"/>
                        </a:cubicBezTo>
                        <a:cubicBezTo>
                          <a:pt x="118" y="66"/>
                          <a:pt x="118" y="66"/>
                          <a:pt x="118" y="66"/>
                        </a:cubicBezTo>
                        <a:cubicBezTo>
                          <a:pt x="45" y="66"/>
                          <a:pt x="45" y="66"/>
                          <a:pt x="45" y="66"/>
                        </a:cubicBezTo>
                        <a:cubicBezTo>
                          <a:pt x="45" y="10"/>
                          <a:pt x="45" y="10"/>
                          <a:pt x="45" y="10"/>
                        </a:cubicBezTo>
                        <a:cubicBezTo>
                          <a:pt x="45" y="4"/>
                          <a:pt x="41" y="0"/>
                          <a:pt x="36" y="0"/>
                        </a:cubicBezTo>
                        <a:cubicBezTo>
                          <a:pt x="30" y="0"/>
                          <a:pt x="26" y="4"/>
                          <a:pt x="26" y="10"/>
                        </a:cubicBezTo>
                        <a:cubicBezTo>
                          <a:pt x="26" y="66"/>
                          <a:pt x="26" y="66"/>
                          <a:pt x="26" y="66"/>
                        </a:cubicBezTo>
                        <a:cubicBezTo>
                          <a:pt x="9" y="66"/>
                          <a:pt x="9" y="66"/>
                          <a:pt x="9" y="66"/>
                        </a:cubicBezTo>
                        <a:cubicBezTo>
                          <a:pt x="4" y="66"/>
                          <a:pt x="0" y="70"/>
                          <a:pt x="0" y="75"/>
                        </a:cubicBezTo>
                        <a:cubicBezTo>
                          <a:pt x="0" y="80"/>
                          <a:pt x="4" y="84"/>
                          <a:pt x="9" y="84"/>
                        </a:cubicBezTo>
                        <a:cubicBezTo>
                          <a:pt x="26" y="84"/>
                          <a:pt x="26" y="84"/>
                          <a:pt x="26" y="84"/>
                        </a:cubicBezTo>
                        <a:cubicBezTo>
                          <a:pt x="26" y="144"/>
                          <a:pt x="26" y="144"/>
                          <a:pt x="26" y="144"/>
                        </a:cubicBezTo>
                        <a:lnTo>
                          <a:pt x="9" y="144"/>
                        </a:lnTo>
                        <a:close/>
                        <a:moveTo>
                          <a:pt x="301" y="84"/>
                        </a:moveTo>
                        <a:cubicBezTo>
                          <a:pt x="301" y="144"/>
                          <a:pt x="301" y="144"/>
                          <a:pt x="301" y="144"/>
                        </a:cubicBezTo>
                        <a:cubicBezTo>
                          <a:pt x="228" y="144"/>
                          <a:pt x="228" y="144"/>
                          <a:pt x="228" y="144"/>
                        </a:cubicBezTo>
                        <a:cubicBezTo>
                          <a:pt x="228" y="84"/>
                          <a:pt x="228" y="84"/>
                          <a:pt x="228" y="84"/>
                        </a:cubicBezTo>
                        <a:lnTo>
                          <a:pt x="301" y="84"/>
                        </a:lnTo>
                        <a:close/>
                        <a:moveTo>
                          <a:pt x="210" y="84"/>
                        </a:moveTo>
                        <a:cubicBezTo>
                          <a:pt x="210" y="144"/>
                          <a:pt x="210" y="144"/>
                          <a:pt x="210" y="144"/>
                        </a:cubicBezTo>
                        <a:cubicBezTo>
                          <a:pt x="137" y="144"/>
                          <a:pt x="137" y="144"/>
                          <a:pt x="137" y="144"/>
                        </a:cubicBezTo>
                        <a:cubicBezTo>
                          <a:pt x="137" y="84"/>
                          <a:pt x="137" y="84"/>
                          <a:pt x="137" y="84"/>
                        </a:cubicBezTo>
                        <a:lnTo>
                          <a:pt x="210" y="84"/>
                        </a:lnTo>
                        <a:close/>
                        <a:moveTo>
                          <a:pt x="45" y="84"/>
                        </a:moveTo>
                        <a:cubicBezTo>
                          <a:pt x="118" y="84"/>
                          <a:pt x="118" y="84"/>
                          <a:pt x="118" y="84"/>
                        </a:cubicBezTo>
                        <a:cubicBezTo>
                          <a:pt x="118" y="144"/>
                          <a:pt x="118" y="144"/>
                          <a:pt x="118" y="144"/>
                        </a:cubicBezTo>
                        <a:cubicBezTo>
                          <a:pt x="45" y="144"/>
                          <a:pt x="45" y="144"/>
                          <a:pt x="45" y="144"/>
                        </a:cubicBezTo>
                        <a:lnTo>
                          <a:pt x="45" y="8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4" name="Freeform 96">
                    <a:extLst>
                      <a:ext uri="{FF2B5EF4-FFF2-40B4-BE49-F238E27FC236}">
                        <a16:creationId xmlns:a16="http://schemas.microsoft.com/office/drawing/2014/main" id="{2691D327-77E3-0543-8945-6EA1337619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03564" y="1708151"/>
                    <a:ext cx="449263" cy="96838"/>
                  </a:xfrm>
                  <a:custGeom>
                    <a:avLst/>
                    <a:gdLst>
                      <a:gd name="T0" fmla="*/ 431 w 451"/>
                      <a:gd name="T1" fmla="*/ 0 h 97"/>
                      <a:gd name="T2" fmla="*/ 376 w 451"/>
                      <a:gd name="T3" fmla="*/ 0 h 97"/>
                      <a:gd name="T4" fmla="*/ 366 w 451"/>
                      <a:gd name="T5" fmla="*/ 10 h 97"/>
                      <a:gd name="T6" fmla="*/ 376 w 451"/>
                      <a:gd name="T7" fmla="*/ 19 h 97"/>
                      <a:gd name="T8" fmla="*/ 431 w 451"/>
                      <a:gd name="T9" fmla="*/ 19 h 97"/>
                      <a:gd name="T10" fmla="*/ 432 w 451"/>
                      <a:gd name="T11" fmla="*/ 23 h 97"/>
                      <a:gd name="T12" fmla="*/ 432 w 451"/>
                      <a:gd name="T13" fmla="*/ 79 h 97"/>
                      <a:gd name="T14" fmla="*/ 18 w 451"/>
                      <a:gd name="T15" fmla="*/ 79 h 97"/>
                      <a:gd name="T16" fmla="*/ 18 w 451"/>
                      <a:gd name="T17" fmla="*/ 23 h 97"/>
                      <a:gd name="T18" fmla="*/ 22 w 451"/>
                      <a:gd name="T19" fmla="*/ 19 h 97"/>
                      <a:gd name="T20" fmla="*/ 74 w 451"/>
                      <a:gd name="T21" fmla="*/ 19 h 97"/>
                      <a:gd name="T22" fmla="*/ 84 w 451"/>
                      <a:gd name="T23" fmla="*/ 10 h 97"/>
                      <a:gd name="T24" fmla="*/ 74 w 451"/>
                      <a:gd name="T25" fmla="*/ 0 h 97"/>
                      <a:gd name="T26" fmla="*/ 22 w 451"/>
                      <a:gd name="T27" fmla="*/ 0 h 97"/>
                      <a:gd name="T28" fmla="*/ 0 w 451"/>
                      <a:gd name="T29" fmla="*/ 23 h 97"/>
                      <a:gd name="T30" fmla="*/ 0 w 451"/>
                      <a:gd name="T31" fmla="*/ 88 h 97"/>
                      <a:gd name="T32" fmla="*/ 9 w 451"/>
                      <a:gd name="T33" fmla="*/ 97 h 97"/>
                      <a:gd name="T34" fmla="*/ 441 w 451"/>
                      <a:gd name="T35" fmla="*/ 97 h 97"/>
                      <a:gd name="T36" fmla="*/ 451 w 451"/>
                      <a:gd name="T37" fmla="*/ 88 h 97"/>
                      <a:gd name="T38" fmla="*/ 451 w 451"/>
                      <a:gd name="T39" fmla="*/ 23 h 97"/>
                      <a:gd name="T40" fmla="*/ 431 w 451"/>
                      <a:gd name="T41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51" h="97">
                        <a:moveTo>
                          <a:pt x="431" y="0"/>
                        </a:moveTo>
                        <a:cubicBezTo>
                          <a:pt x="376" y="0"/>
                          <a:pt x="376" y="0"/>
                          <a:pt x="376" y="0"/>
                        </a:cubicBezTo>
                        <a:cubicBezTo>
                          <a:pt x="371" y="0"/>
                          <a:pt x="366" y="4"/>
                          <a:pt x="366" y="10"/>
                        </a:cubicBezTo>
                        <a:cubicBezTo>
                          <a:pt x="366" y="15"/>
                          <a:pt x="371" y="19"/>
                          <a:pt x="376" y="19"/>
                        </a:cubicBezTo>
                        <a:cubicBezTo>
                          <a:pt x="431" y="19"/>
                          <a:pt x="431" y="19"/>
                          <a:pt x="431" y="19"/>
                        </a:cubicBezTo>
                        <a:cubicBezTo>
                          <a:pt x="432" y="19"/>
                          <a:pt x="432" y="21"/>
                          <a:pt x="432" y="23"/>
                        </a:cubicBezTo>
                        <a:cubicBezTo>
                          <a:pt x="432" y="79"/>
                          <a:pt x="432" y="79"/>
                          <a:pt x="432" y="79"/>
                        </a:cubicBezTo>
                        <a:cubicBezTo>
                          <a:pt x="18" y="79"/>
                          <a:pt x="18" y="79"/>
                          <a:pt x="18" y="79"/>
                        </a:cubicBezTo>
                        <a:cubicBezTo>
                          <a:pt x="18" y="23"/>
                          <a:pt x="18" y="23"/>
                          <a:pt x="18" y="23"/>
                        </a:cubicBezTo>
                        <a:cubicBezTo>
                          <a:pt x="18" y="21"/>
                          <a:pt x="20" y="19"/>
                          <a:pt x="22" y="19"/>
                        </a:cubicBezTo>
                        <a:cubicBezTo>
                          <a:pt x="74" y="19"/>
                          <a:pt x="74" y="19"/>
                          <a:pt x="74" y="19"/>
                        </a:cubicBezTo>
                        <a:cubicBezTo>
                          <a:pt x="80" y="19"/>
                          <a:pt x="84" y="15"/>
                          <a:pt x="84" y="10"/>
                        </a:cubicBezTo>
                        <a:cubicBezTo>
                          <a:pt x="84" y="4"/>
                          <a:pt x="80" y="0"/>
                          <a:pt x="74" y="0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10" y="0"/>
                          <a:pt x="0" y="10"/>
                          <a:pt x="0" y="23"/>
                        </a:cubicBezTo>
                        <a:cubicBezTo>
                          <a:pt x="0" y="88"/>
                          <a:pt x="0" y="88"/>
                          <a:pt x="0" y="88"/>
                        </a:cubicBezTo>
                        <a:cubicBezTo>
                          <a:pt x="0" y="93"/>
                          <a:pt x="4" y="97"/>
                          <a:pt x="9" y="97"/>
                        </a:cubicBezTo>
                        <a:cubicBezTo>
                          <a:pt x="441" y="97"/>
                          <a:pt x="441" y="97"/>
                          <a:pt x="441" y="97"/>
                        </a:cubicBezTo>
                        <a:cubicBezTo>
                          <a:pt x="446" y="97"/>
                          <a:pt x="451" y="93"/>
                          <a:pt x="451" y="88"/>
                        </a:cubicBezTo>
                        <a:cubicBezTo>
                          <a:pt x="451" y="23"/>
                          <a:pt x="451" y="23"/>
                          <a:pt x="451" y="23"/>
                        </a:cubicBezTo>
                        <a:cubicBezTo>
                          <a:pt x="451" y="6"/>
                          <a:pt x="440" y="0"/>
                          <a:pt x="43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5" name="Freeform 97">
                    <a:extLst>
                      <a:ext uri="{FF2B5EF4-FFF2-40B4-BE49-F238E27FC236}">
                        <a16:creationId xmlns:a16="http://schemas.microsoft.com/office/drawing/2014/main" id="{BC1D50CC-4EF1-FB43-B84D-7D9F8E6943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6439" y="1708151"/>
                    <a:ext cx="161925" cy="19050"/>
                  </a:xfrm>
                  <a:custGeom>
                    <a:avLst/>
                    <a:gdLst>
                      <a:gd name="T0" fmla="*/ 9 w 163"/>
                      <a:gd name="T1" fmla="*/ 19 h 19"/>
                      <a:gd name="T2" fmla="*/ 153 w 163"/>
                      <a:gd name="T3" fmla="*/ 19 h 19"/>
                      <a:gd name="T4" fmla="*/ 163 w 163"/>
                      <a:gd name="T5" fmla="*/ 10 h 19"/>
                      <a:gd name="T6" fmla="*/ 153 w 163"/>
                      <a:gd name="T7" fmla="*/ 0 h 19"/>
                      <a:gd name="T8" fmla="*/ 9 w 163"/>
                      <a:gd name="T9" fmla="*/ 0 h 19"/>
                      <a:gd name="T10" fmla="*/ 0 w 163"/>
                      <a:gd name="T11" fmla="*/ 10 h 19"/>
                      <a:gd name="T12" fmla="*/ 9 w 163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63" h="19">
                        <a:moveTo>
                          <a:pt x="9" y="19"/>
                        </a:moveTo>
                        <a:cubicBezTo>
                          <a:pt x="153" y="19"/>
                          <a:pt x="153" y="19"/>
                          <a:pt x="153" y="19"/>
                        </a:cubicBezTo>
                        <a:cubicBezTo>
                          <a:pt x="158" y="19"/>
                          <a:pt x="163" y="15"/>
                          <a:pt x="163" y="10"/>
                        </a:cubicBezTo>
                        <a:cubicBezTo>
                          <a:pt x="163" y="4"/>
                          <a:pt x="158" y="0"/>
                          <a:pt x="153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6" name="Freeform 98">
                    <a:extLst>
                      <a:ext uri="{FF2B5EF4-FFF2-40B4-BE49-F238E27FC236}">
                        <a16:creationId xmlns:a16="http://schemas.microsoft.com/office/drawing/2014/main" id="{3A87D5A3-DFE0-D947-A8B9-6E67C9DF5B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06751" y="1682751"/>
                    <a:ext cx="19050" cy="69850"/>
                  </a:xfrm>
                  <a:custGeom>
                    <a:avLst/>
                    <a:gdLst>
                      <a:gd name="T0" fmla="*/ 10 w 19"/>
                      <a:gd name="T1" fmla="*/ 71 h 71"/>
                      <a:gd name="T2" fmla="*/ 19 w 19"/>
                      <a:gd name="T3" fmla="*/ 62 h 71"/>
                      <a:gd name="T4" fmla="*/ 19 w 19"/>
                      <a:gd name="T5" fmla="*/ 9 h 71"/>
                      <a:gd name="T6" fmla="*/ 10 w 19"/>
                      <a:gd name="T7" fmla="*/ 0 h 71"/>
                      <a:gd name="T8" fmla="*/ 0 w 19"/>
                      <a:gd name="T9" fmla="*/ 9 h 71"/>
                      <a:gd name="T10" fmla="*/ 0 w 19"/>
                      <a:gd name="T11" fmla="*/ 62 h 71"/>
                      <a:gd name="T12" fmla="*/ 10 w 19"/>
                      <a:gd name="T13" fmla="*/ 71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71">
                        <a:moveTo>
                          <a:pt x="10" y="71"/>
                        </a:moveTo>
                        <a:cubicBezTo>
                          <a:pt x="15" y="71"/>
                          <a:pt x="19" y="67"/>
                          <a:pt x="19" y="62"/>
                        </a:cubicBezTo>
                        <a:cubicBezTo>
                          <a:pt x="19" y="9"/>
                          <a:pt x="19" y="9"/>
                          <a:pt x="19" y="9"/>
                        </a:cubicBezTo>
                        <a:cubicBezTo>
                          <a:pt x="19" y="4"/>
                          <a:pt x="15" y="0"/>
                          <a:pt x="10" y="0"/>
                        </a:cubicBezTo>
                        <a:cubicBezTo>
                          <a:pt x="5" y="0"/>
                          <a:pt x="0" y="4"/>
                          <a:pt x="0" y="9"/>
                        </a:cubicBezTo>
                        <a:cubicBezTo>
                          <a:pt x="0" y="62"/>
                          <a:pt x="0" y="62"/>
                          <a:pt x="0" y="62"/>
                        </a:cubicBezTo>
                        <a:cubicBezTo>
                          <a:pt x="0" y="67"/>
                          <a:pt x="5" y="71"/>
                          <a:pt x="10" y="7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7" name="Freeform 99">
                    <a:extLst>
                      <a:ext uri="{FF2B5EF4-FFF2-40B4-BE49-F238E27FC236}">
                        <a16:creationId xmlns:a16="http://schemas.microsoft.com/office/drawing/2014/main" id="{39ED9D3B-1188-E241-B023-0AAF91696F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29001" y="1682751"/>
                    <a:ext cx="19050" cy="69850"/>
                  </a:xfrm>
                  <a:custGeom>
                    <a:avLst/>
                    <a:gdLst>
                      <a:gd name="T0" fmla="*/ 9 w 19"/>
                      <a:gd name="T1" fmla="*/ 71 h 71"/>
                      <a:gd name="T2" fmla="*/ 19 w 19"/>
                      <a:gd name="T3" fmla="*/ 62 h 71"/>
                      <a:gd name="T4" fmla="*/ 19 w 19"/>
                      <a:gd name="T5" fmla="*/ 9 h 71"/>
                      <a:gd name="T6" fmla="*/ 9 w 19"/>
                      <a:gd name="T7" fmla="*/ 0 h 71"/>
                      <a:gd name="T8" fmla="*/ 0 w 19"/>
                      <a:gd name="T9" fmla="*/ 9 h 71"/>
                      <a:gd name="T10" fmla="*/ 0 w 19"/>
                      <a:gd name="T11" fmla="*/ 62 h 71"/>
                      <a:gd name="T12" fmla="*/ 9 w 19"/>
                      <a:gd name="T13" fmla="*/ 71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71">
                        <a:moveTo>
                          <a:pt x="9" y="71"/>
                        </a:moveTo>
                        <a:cubicBezTo>
                          <a:pt x="15" y="71"/>
                          <a:pt x="19" y="67"/>
                          <a:pt x="19" y="62"/>
                        </a:cubicBezTo>
                        <a:cubicBezTo>
                          <a:pt x="19" y="9"/>
                          <a:pt x="19" y="9"/>
                          <a:pt x="19" y="9"/>
                        </a:cubicBezTo>
                        <a:cubicBezTo>
                          <a:pt x="19" y="4"/>
                          <a:pt x="15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62"/>
                          <a:pt x="0" y="62"/>
                          <a:pt x="0" y="62"/>
                        </a:cubicBezTo>
                        <a:cubicBezTo>
                          <a:pt x="0" y="67"/>
                          <a:pt x="4" y="71"/>
                          <a:pt x="9" y="7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5" name="Group 278">
                  <a:extLst>
                    <a:ext uri="{FF2B5EF4-FFF2-40B4-BE49-F238E27FC236}">
                      <a16:creationId xmlns:a16="http://schemas.microsoft.com/office/drawing/2014/main" id="{7E0942E4-473E-FE45-9A5C-51EEB0417F1C}"/>
                    </a:ext>
                  </a:extLst>
                </p:cNvPr>
                <p:cNvGrpSpPr/>
                <p:nvPr/>
              </p:nvGrpSpPr>
              <p:grpSpPr>
                <a:xfrm>
                  <a:off x="4150692" y="2756177"/>
                  <a:ext cx="461963" cy="423862"/>
                  <a:chOff x="3898901" y="1682751"/>
                  <a:chExt cx="461963" cy="423862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38" name="Freeform 100">
                    <a:extLst>
                      <a:ext uri="{FF2B5EF4-FFF2-40B4-BE49-F238E27FC236}">
                        <a16:creationId xmlns:a16="http://schemas.microsoft.com/office/drawing/2014/main" id="{9691958E-B32F-1F47-9EA3-823E0C31B0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4301" y="1720851"/>
                    <a:ext cx="409575" cy="254000"/>
                  </a:xfrm>
                  <a:custGeom>
                    <a:avLst/>
                    <a:gdLst>
                      <a:gd name="T0" fmla="*/ 402 w 412"/>
                      <a:gd name="T1" fmla="*/ 0 h 255"/>
                      <a:gd name="T2" fmla="*/ 393 w 412"/>
                      <a:gd name="T3" fmla="*/ 10 h 255"/>
                      <a:gd name="T4" fmla="*/ 393 w 412"/>
                      <a:gd name="T5" fmla="*/ 232 h 255"/>
                      <a:gd name="T6" fmla="*/ 389 w 412"/>
                      <a:gd name="T7" fmla="*/ 236 h 255"/>
                      <a:gd name="T8" fmla="*/ 22 w 412"/>
                      <a:gd name="T9" fmla="*/ 236 h 255"/>
                      <a:gd name="T10" fmla="*/ 19 w 412"/>
                      <a:gd name="T11" fmla="*/ 232 h 255"/>
                      <a:gd name="T12" fmla="*/ 19 w 412"/>
                      <a:gd name="T13" fmla="*/ 10 h 255"/>
                      <a:gd name="T14" fmla="*/ 9 w 412"/>
                      <a:gd name="T15" fmla="*/ 0 h 255"/>
                      <a:gd name="T16" fmla="*/ 0 w 412"/>
                      <a:gd name="T17" fmla="*/ 10 h 255"/>
                      <a:gd name="T18" fmla="*/ 0 w 412"/>
                      <a:gd name="T19" fmla="*/ 232 h 255"/>
                      <a:gd name="T20" fmla="*/ 22 w 412"/>
                      <a:gd name="T21" fmla="*/ 255 h 255"/>
                      <a:gd name="T22" fmla="*/ 389 w 412"/>
                      <a:gd name="T23" fmla="*/ 255 h 255"/>
                      <a:gd name="T24" fmla="*/ 412 w 412"/>
                      <a:gd name="T25" fmla="*/ 232 h 255"/>
                      <a:gd name="T26" fmla="*/ 412 w 412"/>
                      <a:gd name="T27" fmla="*/ 10 h 255"/>
                      <a:gd name="T28" fmla="*/ 402 w 412"/>
                      <a:gd name="T29" fmla="*/ 0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412" h="255">
                        <a:moveTo>
                          <a:pt x="402" y="0"/>
                        </a:moveTo>
                        <a:cubicBezTo>
                          <a:pt x="397" y="0"/>
                          <a:pt x="393" y="4"/>
                          <a:pt x="393" y="10"/>
                        </a:cubicBezTo>
                        <a:cubicBezTo>
                          <a:pt x="393" y="232"/>
                          <a:pt x="393" y="232"/>
                          <a:pt x="393" y="232"/>
                        </a:cubicBezTo>
                        <a:cubicBezTo>
                          <a:pt x="393" y="234"/>
                          <a:pt x="391" y="236"/>
                          <a:pt x="389" y="236"/>
                        </a:cubicBezTo>
                        <a:cubicBezTo>
                          <a:pt x="22" y="236"/>
                          <a:pt x="22" y="236"/>
                          <a:pt x="22" y="236"/>
                        </a:cubicBezTo>
                        <a:cubicBezTo>
                          <a:pt x="20" y="236"/>
                          <a:pt x="19" y="234"/>
                          <a:pt x="19" y="232"/>
                        </a:cubicBezTo>
                        <a:cubicBezTo>
                          <a:pt x="19" y="10"/>
                          <a:pt x="19" y="10"/>
                          <a:pt x="19" y="10"/>
                        </a:cubicBezTo>
                        <a:cubicBezTo>
                          <a:pt x="19" y="4"/>
                          <a:pt x="15" y="0"/>
                          <a:pt x="9" y="0"/>
                        </a:cubicBez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232"/>
                          <a:pt x="0" y="232"/>
                          <a:pt x="0" y="232"/>
                        </a:cubicBezTo>
                        <a:cubicBezTo>
                          <a:pt x="0" y="245"/>
                          <a:pt x="10" y="255"/>
                          <a:pt x="22" y="255"/>
                        </a:cubicBezTo>
                        <a:cubicBezTo>
                          <a:pt x="389" y="255"/>
                          <a:pt x="389" y="255"/>
                          <a:pt x="389" y="255"/>
                        </a:cubicBezTo>
                        <a:cubicBezTo>
                          <a:pt x="402" y="255"/>
                          <a:pt x="412" y="245"/>
                          <a:pt x="412" y="232"/>
                        </a:cubicBezTo>
                        <a:cubicBezTo>
                          <a:pt x="412" y="10"/>
                          <a:pt x="412" y="10"/>
                          <a:pt x="412" y="10"/>
                        </a:cubicBezTo>
                        <a:cubicBezTo>
                          <a:pt x="412" y="4"/>
                          <a:pt x="408" y="0"/>
                          <a:pt x="40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9" name="Freeform 101">
                    <a:extLst>
                      <a:ext uri="{FF2B5EF4-FFF2-40B4-BE49-F238E27FC236}">
                        <a16:creationId xmlns:a16="http://schemas.microsoft.com/office/drawing/2014/main" id="{EBD4A606-DA2A-1246-ACB6-EC1D230B18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98901" y="1682751"/>
                    <a:ext cx="461963" cy="19050"/>
                  </a:xfrm>
                  <a:custGeom>
                    <a:avLst/>
                    <a:gdLst>
                      <a:gd name="T0" fmla="*/ 455 w 464"/>
                      <a:gd name="T1" fmla="*/ 0 h 19"/>
                      <a:gd name="T2" fmla="*/ 9 w 464"/>
                      <a:gd name="T3" fmla="*/ 0 h 19"/>
                      <a:gd name="T4" fmla="*/ 0 w 464"/>
                      <a:gd name="T5" fmla="*/ 9 h 19"/>
                      <a:gd name="T6" fmla="*/ 9 w 464"/>
                      <a:gd name="T7" fmla="*/ 19 h 19"/>
                      <a:gd name="T8" fmla="*/ 455 w 464"/>
                      <a:gd name="T9" fmla="*/ 19 h 19"/>
                      <a:gd name="T10" fmla="*/ 464 w 464"/>
                      <a:gd name="T11" fmla="*/ 9 h 19"/>
                      <a:gd name="T12" fmla="*/ 455 w 464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64" h="19">
                        <a:moveTo>
                          <a:pt x="45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9"/>
                          <a:pt x="9" y="19"/>
                        </a:cubicBezTo>
                        <a:cubicBezTo>
                          <a:pt x="455" y="19"/>
                          <a:pt x="455" y="19"/>
                          <a:pt x="455" y="19"/>
                        </a:cubicBezTo>
                        <a:cubicBezTo>
                          <a:pt x="460" y="19"/>
                          <a:pt x="464" y="14"/>
                          <a:pt x="464" y="9"/>
                        </a:cubicBezTo>
                        <a:cubicBezTo>
                          <a:pt x="464" y="4"/>
                          <a:pt x="460" y="0"/>
                          <a:pt x="45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0" name="Freeform 102">
                    <a:extLst>
                      <a:ext uri="{FF2B5EF4-FFF2-40B4-BE49-F238E27FC236}">
                        <a16:creationId xmlns:a16="http://schemas.microsoft.com/office/drawing/2014/main" id="{67B22275-FC9C-C446-BAFB-914F7836BC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87801" y="1760538"/>
                    <a:ext cx="280988" cy="123825"/>
                  </a:xfrm>
                  <a:custGeom>
                    <a:avLst/>
                    <a:gdLst>
                      <a:gd name="T0" fmla="*/ 96 w 282"/>
                      <a:gd name="T1" fmla="*/ 29 h 123"/>
                      <a:gd name="T2" fmla="*/ 84 w 282"/>
                      <a:gd name="T3" fmla="*/ 28 h 123"/>
                      <a:gd name="T4" fmla="*/ 5 w 282"/>
                      <a:gd name="T5" fmla="*/ 93 h 123"/>
                      <a:gd name="T6" fmla="*/ 4 w 282"/>
                      <a:gd name="T7" fmla="*/ 107 h 123"/>
                      <a:gd name="T8" fmla="*/ 17 w 282"/>
                      <a:gd name="T9" fmla="*/ 108 h 123"/>
                      <a:gd name="T10" fmla="*/ 89 w 282"/>
                      <a:gd name="T11" fmla="*/ 48 h 123"/>
                      <a:gd name="T12" fmla="*/ 161 w 282"/>
                      <a:gd name="T13" fmla="*/ 120 h 123"/>
                      <a:gd name="T14" fmla="*/ 168 w 282"/>
                      <a:gd name="T15" fmla="*/ 123 h 123"/>
                      <a:gd name="T16" fmla="*/ 175 w 282"/>
                      <a:gd name="T17" fmla="*/ 120 h 123"/>
                      <a:gd name="T18" fmla="*/ 264 w 282"/>
                      <a:gd name="T19" fmla="*/ 32 h 123"/>
                      <a:gd name="T20" fmla="*/ 264 w 282"/>
                      <a:gd name="T21" fmla="*/ 74 h 123"/>
                      <a:gd name="T22" fmla="*/ 273 w 282"/>
                      <a:gd name="T23" fmla="*/ 84 h 123"/>
                      <a:gd name="T24" fmla="*/ 282 w 282"/>
                      <a:gd name="T25" fmla="*/ 74 h 123"/>
                      <a:gd name="T26" fmla="*/ 282 w 282"/>
                      <a:gd name="T27" fmla="*/ 9 h 123"/>
                      <a:gd name="T28" fmla="*/ 282 w 282"/>
                      <a:gd name="T29" fmla="*/ 7 h 123"/>
                      <a:gd name="T30" fmla="*/ 282 w 282"/>
                      <a:gd name="T31" fmla="*/ 6 h 123"/>
                      <a:gd name="T32" fmla="*/ 282 w 282"/>
                      <a:gd name="T33" fmla="*/ 5 h 123"/>
                      <a:gd name="T34" fmla="*/ 281 w 282"/>
                      <a:gd name="T35" fmla="*/ 4 h 123"/>
                      <a:gd name="T36" fmla="*/ 281 w 282"/>
                      <a:gd name="T37" fmla="*/ 4 h 123"/>
                      <a:gd name="T38" fmla="*/ 280 w 282"/>
                      <a:gd name="T39" fmla="*/ 2 h 123"/>
                      <a:gd name="T40" fmla="*/ 280 w 282"/>
                      <a:gd name="T41" fmla="*/ 2 h 123"/>
                      <a:gd name="T42" fmla="*/ 279 w 282"/>
                      <a:gd name="T43" fmla="*/ 2 h 123"/>
                      <a:gd name="T44" fmla="*/ 278 w 282"/>
                      <a:gd name="T45" fmla="*/ 1 h 123"/>
                      <a:gd name="T46" fmla="*/ 277 w 282"/>
                      <a:gd name="T47" fmla="*/ 1 h 123"/>
                      <a:gd name="T48" fmla="*/ 277 w 282"/>
                      <a:gd name="T49" fmla="*/ 0 h 123"/>
                      <a:gd name="T50" fmla="*/ 276 w 282"/>
                      <a:gd name="T51" fmla="*/ 0 h 123"/>
                      <a:gd name="T52" fmla="*/ 275 w 282"/>
                      <a:gd name="T53" fmla="*/ 0 h 123"/>
                      <a:gd name="T54" fmla="*/ 273 w 282"/>
                      <a:gd name="T55" fmla="*/ 0 h 123"/>
                      <a:gd name="T56" fmla="*/ 273 w 282"/>
                      <a:gd name="T57" fmla="*/ 0 h 123"/>
                      <a:gd name="T58" fmla="*/ 207 w 282"/>
                      <a:gd name="T59" fmla="*/ 0 h 123"/>
                      <a:gd name="T60" fmla="*/ 198 w 282"/>
                      <a:gd name="T61" fmla="*/ 9 h 123"/>
                      <a:gd name="T62" fmla="*/ 207 w 282"/>
                      <a:gd name="T63" fmla="*/ 18 h 123"/>
                      <a:gd name="T64" fmla="*/ 250 w 282"/>
                      <a:gd name="T65" fmla="*/ 18 h 123"/>
                      <a:gd name="T66" fmla="*/ 168 w 282"/>
                      <a:gd name="T67" fmla="*/ 101 h 123"/>
                      <a:gd name="T68" fmla="*/ 96 w 282"/>
                      <a:gd name="T69" fmla="*/ 29 h 1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282" h="123">
                        <a:moveTo>
                          <a:pt x="96" y="29"/>
                        </a:moveTo>
                        <a:cubicBezTo>
                          <a:pt x="93" y="25"/>
                          <a:pt x="87" y="25"/>
                          <a:pt x="84" y="28"/>
                        </a:cubicBezTo>
                        <a:cubicBezTo>
                          <a:pt x="5" y="93"/>
                          <a:pt x="5" y="93"/>
                          <a:pt x="5" y="93"/>
                        </a:cubicBezTo>
                        <a:cubicBezTo>
                          <a:pt x="1" y="97"/>
                          <a:pt x="0" y="103"/>
                          <a:pt x="4" y="107"/>
                        </a:cubicBezTo>
                        <a:cubicBezTo>
                          <a:pt x="7" y="111"/>
                          <a:pt x="13" y="111"/>
                          <a:pt x="17" y="108"/>
                        </a:cubicBezTo>
                        <a:cubicBezTo>
                          <a:pt x="89" y="48"/>
                          <a:pt x="89" y="48"/>
                          <a:pt x="89" y="48"/>
                        </a:cubicBezTo>
                        <a:cubicBezTo>
                          <a:pt x="161" y="120"/>
                          <a:pt x="161" y="120"/>
                          <a:pt x="161" y="120"/>
                        </a:cubicBezTo>
                        <a:cubicBezTo>
                          <a:pt x="163" y="122"/>
                          <a:pt x="166" y="123"/>
                          <a:pt x="168" y="123"/>
                        </a:cubicBezTo>
                        <a:cubicBezTo>
                          <a:pt x="171" y="123"/>
                          <a:pt x="173" y="122"/>
                          <a:pt x="175" y="120"/>
                        </a:cubicBezTo>
                        <a:cubicBezTo>
                          <a:pt x="264" y="32"/>
                          <a:pt x="264" y="32"/>
                          <a:pt x="264" y="32"/>
                        </a:cubicBezTo>
                        <a:cubicBezTo>
                          <a:pt x="264" y="74"/>
                          <a:pt x="264" y="74"/>
                          <a:pt x="264" y="74"/>
                        </a:cubicBezTo>
                        <a:cubicBezTo>
                          <a:pt x="264" y="80"/>
                          <a:pt x="268" y="84"/>
                          <a:pt x="273" y="84"/>
                        </a:cubicBezTo>
                        <a:cubicBezTo>
                          <a:pt x="278" y="84"/>
                          <a:pt x="282" y="80"/>
                          <a:pt x="282" y="74"/>
                        </a:cubicBezTo>
                        <a:cubicBezTo>
                          <a:pt x="282" y="9"/>
                          <a:pt x="282" y="9"/>
                          <a:pt x="282" y="9"/>
                        </a:cubicBezTo>
                        <a:cubicBezTo>
                          <a:pt x="282" y="8"/>
                          <a:pt x="282" y="8"/>
                          <a:pt x="282" y="7"/>
                        </a:cubicBezTo>
                        <a:cubicBezTo>
                          <a:pt x="282" y="7"/>
                          <a:pt x="282" y="7"/>
                          <a:pt x="282" y="6"/>
                        </a:cubicBezTo>
                        <a:cubicBezTo>
                          <a:pt x="282" y="6"/>
                          <a:pt x="282" y="6"/>
                          <a:pt x="282" y="5"/>
                        </a:cubicBezTo>
                        <a:cubicBezTo>
                          <a:pt x="281" y="5"/>
                          <a:pt x="281" y="5"/>
                          <a:pt x="281" y="4"/>
                        </a:cubicBezTo>
                        <a:cubicBezTo>
                          <a:pt x="281" y="4"/>
                          <a:pt x="281" y="4"/>
                          <a:pt x="281" y="4"/>
                        </a:cubicBezTo>
                        <a:cubicBezTo>
                          <a:pt x="280" y="3"/>
                          <a:pt x="280" y="3"/>
                          <a:pt x="280" y="2"/>
                        </a:cubicBezTo>
                        <a:cubicBezTo>
                          <a:pt x="280" y="2"/>
                          <a:pt x="280" y="2"/>
                          <a:pt x="280" y="2"/>
                        </a:cubicBezTo>
                        <a:cubicBezTo>
                          <a:pt x="280" y="2"/>
                          <a:pt x="279" y="2"/>
                          <a:pt x="279" y="2"/>
                        </a:cubicBezTo>
                        <a:cubicBezTo>
                          <a:pt x="279" y="2"/>
                          <a:pt x="279" y="1"/>
                          <a:pt x="278" y="1"/>
                        </a:cubicBezTo>
                        <a:cubicBezTo>
                          <a:pt x="278" y="1"/>
                          <a:pt x="278" y="1"/>
                          <a:pt x="277" y="1"/>
                        </a:cubicBezTo>
                        <a:cubicBezTo>
                          <a:pt x="277" y="1"/>
                          <a:pt x="277" y="0"/>
                          <a:pt x="277" y="0"/>
                        </a:cubicBezTo>
                        <a:cubicBezTo>
                          <a:pt x="276" y="0"/>
                          <a:pt x="276" y="0"/>
                          <a:pt x="276" y="0"/>
                        </a:cubicBezTo>
                        <a:cubicBezTo>
                          <a:pt x="275" y="0"/>
                          <a:pt x="275" y="0"/>
                          <a:pt x="275" y="0"/>
                        </a:cubicBezTo>
                        <a:cubicBezTo>
                          <a:pt x="274" y="0"/>
                          <a:pt x="274" y="0"/>
                          <a:pt x="273" y="0"/>
                        </a:cubicBezTo>
                        <a:cubicBezTo>
                          <a:pt x="273" y="0"/>
                          <a:pt x="273" y="0"/>
                          <a:pt x="273" y="0"/>
                        </a:cubicBezTo>
                        <a:cubicBezTo>
                          <a:pt x="207" y="0"/>
                          <a:pt x="207" y="0"/>
                          <a:pt x="207" y="0"/>
                        </a:cubicBezTo>
                        <a:cubicBezTo>
                          <a:pt x="202" y="0"/>
                          <a:pt x="198" y="4"/>
                          <a:pt x="198" y="9"/>
                        </a:cubicBezTo>
                        <a:cubicBezTo>
                          <a:pt x="198" y="14"/>
                          <a:pt x="202" y="18"/>
                          <a:pt x="207" y="18"/>
                        </a:cubicBezTo>
                        <a:cubicBezTo>
                          <a:pt x="250" y="18"/>
                          <a:pt x="250" y="18"/>
                          <a:pt x="250" y="18"/>
                        </a:cubicBezTo>
                        <a:cubicBezTo>
                          <a:pt x="168" y="101"/>
                          <a:pt x="168" y="101"/>
                          <a:pt x="168" y="101"/>
                        </a:cubicBezTo>
                        <a:lnTo>
                          <a:pt x="96" y="2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1" name="Freeform 103">
                    <a:extLst>
                      <a:ext uri="{FF2B5EF4-FFF2-40B4-BE49-F238E27FC236}">
                        <a16:creationId xmlns:a16="http://schemas.microsoft.com/office/drawing/2014/main" id="{7AE3F0CA-C799-5E47-84EF-4FBB4B6193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27489" y="1995488"/>
                    <a:ext cx="203200" cy="111125"/>
                  </a:xfrm>
                  <a:custGeom>
                    <a:avLst/>
                    <a:gdLst>
                      <a:gd name="T0" fmla="*/ 198 w 204"/>
                      <a:gd name="T1" fmla="*/ 93 h 112"/>
                      <a:gd name="T2" fmla="*/ 110 w 204"/>
                      <a:gd name="T3" fmla="*/ 47 h 112"/>
                      <a:gd name="T4" fmla="*/ 111 w 204"/>
                      <a:gd name="T5" fmla="*/ 44 h 112"/>
                      <a:gd name="T6" fmla="*/ 111 w 204"/>
                      <a:gd name="T7" fmla="*/ 10 h 112"/>
                      <a:gd name="T8" fmla="*/ 102 w 204"/>
                      <a:gd name="T9" fmla="*/ 0 h 112"/>
                      <a:gd name="T10" fmla="*/ 93 w 204"/>
                      <a:gd name="T11" fmla="*/ 10 h 112"/>
                      <a:gd name="T12" fmla="*/ 93 w 204"/>
                      <a:gd name="T13" fmla="*/ 44 h 112"/>
                      <a:gd name="T14" fmla="*/ 93 w 204"/>
                      <a:gd name="T15" fmla="*/ 47 h 112"/>
                      <a:gd name="T16" fmla="*/ 6 w 204"/>
                      <a:gd name="T17" fmla="*/ 93 h 112"/>
                      <a:gd name="T18" fmla="*/ 2 w 204"/>
                      <a:gd name="T19" fmla="*/ 106 h 112"/>
                      <a:gd name="T20" fmla="*/ 15 w 204"/>
                      <a:gd name="T21" fmla="*/ 110 h 112"/>
                      <a:gd name="T22" fmla="*/ 102 w 204"/>
                      <a:gd name="T23" fmla="*/ 64 h 112"/>
                      <a:gd name="T24" fmla="*/ 189 w 204"/>
                      <a:gd name="T25" fmla="*/ 110 h 112"/>
                      <a:gd name="T26" fmla="*/ 194 w 204"/>
                      <a:gd name="T27" fmla="*/ 111 h 112"/>
                      <a:gd name="T28" fmla="*/ 202 w 204"/>
                      <a:gd name="T29" fmla="*/ 106 h 112"/>
                      <a:gd name="T30" fmla="*/ 198 w 204"/>
                      <a:gd name="T31" fmla="*/ 93 h 1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4" h="112">
                        <a:moveTo>
                          <a:pt x="198" y="93"/>
                        </a:moveTo>
                        <a:cubicBezTo>
                          <a:pt x="110" y="47"/>
                          <a:pt x="110" y="47"/>
                          <a:pt x="110" y="47"/>
                        </a:cubicBezTo>
                        <a:cubicBezTo>
                          <a:pt x="111" y="46"/>
                          <a:pt x="111" y="45"/>
                          <a:pt x="111" y="44"/>
                        </a:cubicBezTo>
                        <a:cubicBezTo>
                          <a:pt x="111" y="10"/>
                          <a:pt x="111" y="10"/>
                          <a:pt x="111" y="10"/>
                        </a:cubicBezTo>
                        <a:cubicBezTo>
                          <a:pt x="111" y="5"/>
                          <a:pt x="107" y="0"/>
                          <a:pt x="102" y="0"/>
                        </a:cubicBezTo>
                        <a:cubicBezTo>
                          <a:pt x="97" y="0"/>
                          <a:pt x="93" y="5"/>
                          <a:pt x="93" y="10"/>
                        </a:cubicBezTo>
                        <a:cubicBezTo>
                          <a:pt x="93" y="44"/>
                          <a:pt x="93" y="44"/>
                          <a:pt x="93" y="44"/>
                        </a:cubicBezTo>
                        <a:cubicBezTo>
                          <a:pt x="93" y="45"/>
                          <a:pt x="93" y="46"/>
                          <a:pt x="93" y="47"/>
                        </a:cubicBezTo>
                        <a:cubicBezTo>
                          <a:pt x="6" y="93"/>
                          <a:pt x="6" y="93"/>
                          <a:pt x="6" y="93"/>
                        </a:cubicBezTo>
                        <a:cubicBezTo>
                          <a:pt x="1" y="96"/>
                          <a:pt x="0" y="101"/>
                          <a:pt x="2" y="106"/>
                        </a:cubicBezTo>
                        <a:cubicBezTo>
                          <a:pt x="4" y="110"/>
                          <a:pt x="10" y="112"/>
                          <a:pt x="15" y="110"/>
                        </a:cubicBezTo>
                        <a:cubicBezTo>
                          <a:pt x="102" y="64"/>
                          <a:pt x="102" y="64"/>
                          <a:pt x="102" y="64"/>
                        </a:cubicBezTo>
                        <a:cubicBezTo>
                          <a:pt x="189" y="110"/>
                          <a:pt x="189" y="110"/>
                          <a:pt x="189" y="110"/>
                        </a:cubicBezTo>
                        <a:cubicBezTo>
                          <a:pt x="191" y="111"/>
                          <a:pt x="192" y="111"/>
                          <a:pt x="194" y="111"/>
                        </a:cubicBezTo>
                        <a:cubicBezTo>
                          <a:pt x="197" y="111"/>
                          <a:pt x="200" y="109"/>
                          <a:pt x="202" y="106"/>
                        </a:cubicBezTo>
                        <a:cubicBezTo>
                          <a:pt x="204" y="101"/>
                          <a:pt x="203" y="96"/>
                          <a:pt x="198" y="9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6" name="Group 277">
                  <a:extLst>
                    <a:ext uri="{FF2B5EF4-FFF2-40B4-BE49-F238E27FC236}">
                      <a16:creationId xmlns:a16="http://schemas.microsoft.com/office/drawing/2014/main" id="{E49E90DB-A0CC-424E-8B18-7E6661712898}"/>
                    </a:ext>
                  </a:extLst>
                </p:cNvPr>
                <p:cNvGrpSpPr/>
                <p:nvPr/>
              </p:nvGrpSpPr>
              <p:grpSpPr>
                <a:xfrm>
                  <a:off x="4906342" y="2756177"/>
                  <a:ext cx="423863" cy="422275"/>
                  <a:chOff x="4654551" y="1682751"/>
                  <a:chExt cx="423863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35" name="Freeform 104">
                    <a:extLst>
                      <a:ext uri="{FF2B5EF4-FFF2-40B4-BE49-F238E27FC236}">
                        <a16:creationId xmlns:a16="http://schemas.microsoft.com/office/drawing/2014/main" id="{57E11B0A-E111-CB4A-BAEF-DDC1D25B467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654551" y="1682751"/>
                    <a:ext cx="423863" cy="422275"/>
                  </a:xfrm>
                  <a:custGeom>
                    <a:avLst/>
                    <a:gdLst>
                      <a:gd name="T0" fmla="*/ 402 w 425"/>
                      <a:gd name="T1" fmla="*/ 0 h 425"/>
                      <a:gd name="T2" fmla="*/ 22 w 425"/>
                      <a:gd name="T3" fmla="*/ 0 h 425"/>
                      <a:gd name="T4" fmla="*/ 0 w 425"/>
                      <a:gd name="T5" fmla="*/ 22 h 425"/>
                      <a:gd name="T6" fmla="*/ 0 w 425"/>
                      <a:gd name="T7" fmla="*/ 402 h 425"/>
                      <a:gd name="T8" fmla="*/ 22 w 425"/>
                      <a:gd name="T9" fmla="*/ 425 h 425"/>
                      <a:gd name="T10" fmla="*/ 402 w 425"/>
                      <a:gd name="T11" fmla="*/ 425 h 425"/>
                      <a:gd name="T12" fmla="*/ 425 w 425"/>
                      <a:gd name="T13" fmla="*/ 402 h 425"/>
                      <a:gd name="T14" fmla="*/ 425 w 425"/>
                      <a:gd name="T15" fmla="*/ 22 h 425"/>
                      <a:gd name="T16" fmla="*/ 402 w 425"/>
                      <a:gd name="T17" fmla="*/ 0 h 425"/>
                      <a:gd name="T18" fmla="*/ 406 w 425"/>
                      <a:gd name="T19" fmla="*/ 402 h 425"/>
                      <a:gd name="T20" fmla="*/ 402 w 425"/>
                      <a:gd name="T21" fmla="*/ 406 h 425"/>
                      <a:gd name="T22" fmla="*/ 22 w 425"/>
                      <a:gd name="T23" fmla="*/ 406 h 425"/>
                      <a:gd name="T24" fmla="*/ 18 w 425"/>
                      <a:gd name="T25" fmla="*/ 402 h 425"/>
                      <a:gd name="T26" fmla="*/ 18 w 425"/>
                      <a:gd name="T27" fmla="*/ 22 h 425"/>
                      <a:gd name="T28" fmla="*/ 22 w 425"/>
                      <a:gd name="T29" fmla="*/ 19 h 425"/>
                      <a:gd name="T30" fmla="*/ 402 w 425"/>
                      <a:gd name="T31" fmla="*/ 19 h 425"/>
                      <a:gd name="T32" fmla="*/ 406 w 425"/>
                      <a:gd name="T33" fmla="*/ 22 h 425"/>
                      <a:gd name="T34" fmla="*/ 406 w 425"/>
                      <a:gd name="T35" fmla="*/ 402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425" h="425">
                        <a:moveTo>
                          <a:pt x="402" y="0"/>
                        </a:move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10" y="0"/>
                          <a:pt x="0" y="10"/>
                          <a:pt x="0" y="22"/>
                        </a:cubicBezTo>
                        <a:cubicBezTo>
                          <a:pt x="0" y="402"/>
                          <a:pt x="0" y="402"/>
                          <a:pt x="0" y="402"/>
                        </a:cubicBezTo>
                        <a:cubicBezTo>
                          <a:pt x="0" y="415"/>
                          <a:pt x="10" y="425"/>
                          <a:pt x="22" y="425"/>
                        </a:cubicBezTo>
                        <a:cubicBezTo>
                          <a:pt x="402" y="425"/>
                          <a:pt x="402" y="425"/>
                          <a:pt x="402" y="425"/>
                        </a:cubicBezTo>
                        <a:cubicBezTo>
                          <a:pt x="415" y="425"/>
                          <a:pt x="425" y="415"/>
                          <a:pt x="425" y="402"/>
                        </a:cubicBezTo>
                        <a:cubicBezTo>
                          <a:pt x="425" y="22"/>
                          <a:pt x="425" y="22"/>
                          <a:pt x="425" y="22"/>
                        </a:cubicBezTo>
                        <a:cubicBezTo>
                          <a:pt x="425" y="10"/>
                          <a:pt x="415" y="0"/>
                          <a:pt x="402" y="0"/>
                        </a:cubicBezTo>
                        <a:close/>
                        <a:moveTo>
                          <a:pt x="406" y="402"/>
                        </a:moveTo>
                        <a:cubicBezTo>
                          <a:pt x="406" y="404"/>
                          <a:pt x="404" y="406"/>
                          <a:pt x="402" y="406"/>
                        </a:cubicBezTo>
                        <a:cubicBezTo>
                          <a:pt x="22" y="406"/>
                          <a:pt x="22" y="406"/>
                          <a:pt x="22" y="406"/>
                        </a:cubicBezTo>
                        <a:cubicBezTo>
                          <a:pt x="20" y="406"/>
                          <a:pt x="18" y="404"/>
                          <a:pt x="18" y="402"/>
                        </a:cubicBezTo>
                        <a:cubicBezTo>
                          <a:pt x="18" y="22"/>
                          <a:pt x="18" y="22"/>
                          <a:pt x="18" y="22"/>
                        </a:cubicBezTo>
                        <a:cubicBezTo>
                          <a:pt x="18" y="20"/>
                          <a:pt x="20" y="19"/>
                          <a:pt x="22" y="19"/>
                        </a:cubicBezTo>
                        <a:cubicBezTo>
                          <a:pt x="402" y="19"/>
                          <a:pt x="402" y="19"/>
                          <a:pt x="402" y="19"/>
                        </a:cubicBezTo>
                        <a:cubicBezTo>
                          <a:pt x="404" y="19"/>
                          <a:pt x="406" y="20"/>
                          <a:pt x="406" y="22"/>
                        </a:cubicBezTo>
                        <a:lnTo>
                          <a:pt x="406" y="4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6" name="Freeform 105">
                    <a:extLst>
                      <a:ext uri="{FF2B5EF4-FFF2-40B4-BE49-F238E27FC236}">
                        <a16:creationId xmlns:a16="http://schemas.microsoft.com/office/drawing/2014/main" id="{DAD33860-45E9-B243-9663-CD3BC9EAFFC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895851" y="1792288"/>
                    <a:ext cx="57150" cy="58738"/>
                  </a:xfrm>
                  <a:custGeom>
                    <a:avLst/>
                    <a:gdLst>
                      <a:gd name="T0" fmla="*/ 29 w 58"/>
                      <a:gd name="T1" fmla="*/ 58 h 58"/>
                      <a:gd name="T2" fmla="*/ 58 w 58"/>
                      <a:gd name="T3" fmla="*/ 29 h 58"/>
                      <a:gd name="T4" fmla="*/ 29 w 58"/>
                      <a:gd name="T5" fmla="*/ 0 h 58"/>
                      <a:gd name="T6" fmla="*/ 0 w 58"/>
                      <a:gd name="T7" fmla="*/ 29 h 58"/>
                      <a:gd name="T8" fmla="*/ 29 w 58"/>
                      <a:gd name="T9" fmla="*/ 58 h 58"/>
                      <a:gd name="T10" fmla="*/ 29 w 58"/>
                      <a:gd name="T11" fmla="*/ 19 h 58"/>
                      <a:gd name="T12" fmla="*/ 39 w 58"/>
                      <a:gd name="T13" fmla="*/ 29 h 58"/>
                      <a:gd name="T14" fmla="*/ 29 w 58"/>
                      <a:gd name="T15" fmla="*/ 40 h 58"/>
                      <a:gd name="T16" fmla="*/ 19 w 58"/>
                      <a:gd name="T17" fmla="*/ 29 h 58"/>
                      <a:gd name="T18" fmla="*/ 29 w 58"/>
                      <a:gd name="T19" fmla="*/ 19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8" h="58">
                        <a:moveTo>
                          <a:pt x="29" y="58"/>
                        </a:moveTo>
                        <a:cubicBezTo>
                          <a:pt x="45" y="58"/>
                          <a:pt x="58" y="45"/>
                          <a:pt x="58" y="29"/>
                        </a:cubicBezTo>
                        <a:cubicBezTo>
                          <a:pt x="58" y="13"/>
                          <a:pt x="45" y="0"/>
                          <a:pt x="29" y="0"/>
                        </a:cubicBezTo>
                        <a:cubicBezTo>
                          <a:pt x="13" y="0"/>
                          <a:pt x="0" y="13"/>
                          <a:pt x="0" y="29"/>
                        </a:cubicBezTo>
                        <a:cubicBezTo>
                          <a:pt x="0" y="45"/>
                          <a:pt x="13" y="58"/>
                          <a:pt x="29" y="58"/>
                        </a:cubicBezTo>
                        <a:close/>
                        <a:moveTo>
                          <a:pt x="29" y="19"/>
                        </a:moveTo>
                        <a:cubicBezTo>
                          <a:pt x="35" y="19"/>
                          <a:pt x="39" y="24"/>
                          <a:pt x="39" y="29"/>
                        </a:cubicBezTo>
                        <a:cubicBezTo>
                          <a:pt x="39" y="35"/>
                          <a:pt x="35" y="40"/>
                          <a:pt x="29" y="40"/>
                        </a:cubicBezTo>
                        <a:cubicBezTo>
                          <a:pt x="23" y="40"/>
                          <a:pt x="19" y="35"/>
                          <a:pt x="19" y="29"/>
                        </a:cubicBezTo>
                        <a:cubicBezTo>
                          <a:pt x="19" y="24"/>
                          <a:pt x="23" y="19"/>
                          <a:pt x="2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7" name="Freeform 106">
                    <a:extLst>
                      <a:ext uri="{FF2B5EF4-FFF2-40B4-BE49-F238E27FC236}">
                        <a16:creationId xmlns:a16="http://schemas.microsoft.com/office/drawing/2014/main" id="{61A777DC-B570-074A-BF81-4A14DD5D070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706939" y="1733551"/>
                    <a:ext cx="319088" cy="280988"/>
                  </a:xfrm>
                  <a:custGeom>
                    <a:avLst/>
                    <a:gdLst>
                      <a:gd name="T0" fmla="*/ 311 w 320"/>
                      <a:gd name="T1" fmla="*/ 0 h 281"/>
                      <a:gd name="T2" fmla="*/ 10 w 320"/>
                      <a:gd name="T3" fmla="*/ 0 h 281"/>
                      <a:gd name="T4" fmla="*/ 0 w 320"/>
                      <a:gd name="T5" fmla="*/ 10 h 281"/>
                      <a:gd name="T6" fmla="*/ 0 w 320"/>
                      <a:gd name="T7" fmla="*/ 272 h 281"/>
                      <a:gd name="T8" fmla="*/ 10 w 320"/>
                      <a:gd name="T9" fmla="*/ 281 h 281"/>
                      <a:gd name="T10" fmla="*/ 311 w 320"/>
                      <a:gd name="T11" fmla="*/ 281 h 281"/>
                      <a:gd name="T12" fmla="*/ 320 w 320"/>
                      <a:gd name="T13" fmla="*/ 272 h 281"/>
                      <a:gd name="T14" fmla="*/ 320 w 320"/>
                      <a:gd name="T15" fmla="*/ 10 h 281"/>
                      <a:gd name="T16" fmla="*/ 311 w 320"/>
                      <a:gd name="T17" fmla="*/ 0 h 281"/>
                      <a:gd name="T18" fmla="*/ 302 w 320"/>
                      <a:gd name="T19" fmla="*/ 19 h 281"/>
                      <a:gd name="T20" fmla="*/ 302 w 320"/>
                      <a:gd name="T21" fmla="*/ 187 h 281"/>
                      <a:gd name="T22" fmla="*/ 279 w 320"/>
                      <a:gd name="T23" fmla="*/ 163 h 281"/>
                      <a:gd name="T24" fmla="*/ 279 w 320"/>
                      <a:gd name="T25" fmla="*/ 163 h 281"/>
                      <a:gd name="T26" fmla="*/ 261 w 320"/>
                      <a:gd name="T27" fmla="*/ 156 h 281"/>
                      <a:gd name="T28" fmla="*/ 261 w 320"/>
                      <a:gd name="T29" fmla="*/ 156 h 281"/>
                      <a:gd name="T30" fmla="*/ 244 w 320"/>
                      <a:gd name="T31" fmla="*/ 163 h 281"/>
                      <a:gd name="T32" fmla="*/ 200 w 320"/>
                      <a:gd name="T33" fmla="*/ 205 h 281"/>
                      <a:gd name="T34" fmla="*/ 108 w 320"/>
                      <a:gd name="T35" fmla="*/ 112 h 281"/>
                      <a:gd name="T36" fmla="*/ 90 w 320"/>
                      <a:gd name="T37" fmla="*/ 105 h 281"/>
                      <a:gd name="T38" fmla="*/ 73 w 320"/>
                      <a:gd name="T39" fmla="*/ 112 h 281"/>
                      <a:gd name="T40" fmla="*/ 19 w 320"/>
                      <a:gd name="T41" fmla="*/ 166 h 281"/>
                      <a:gd name="T42" fmla="*/ 19 w 320"/>
                      <a:gd name="T43" fmla="*/ 19 h 281"/>
                      <a:gd name="T44" fmla="*/ 302 w 320"/>
                      <a:gd name="T45" fmla="*/ 19 h 281"/>
                      <a:gd name="T46" fmla="*/ 19 w 320"/>
                      <a:gd name="T47" fmla="*/ 262 h 281"/>
                      <a:gd name="T48" fmla="*/ 19 w 320"/>
                      <a:gd name="T49" fmla="*/ 193 h 281"/>
                      <a:gd name="T50" fmla="*/ 19 w 320"/>
                      <a:gd name="T51" fmla="*/ 193 h 281"/>
                      <a:gd name="T52" fmla="*/ 86 w 320"/>
                      <a:gd name="T53" fmla="*/ 126 h 281"/>
                      <a:gd name="T54" fmla="*/ 95 w 320"/>
                      <a:gd name="T55" fmla="*/ 126 h 281"/>
                      <a:gd name="T56" fmla="*/ 193 w 320"/>
                      <a:gd name="T57" fmla="*/ 224 h 281"/>
                      <a:gd name="T58" fmla="*/ 200 w 320"/>
                      <a:gd name="T59" fmla="*/ 227 h 281"/>
                      <a:gd name="T60" fmla="*/ 206 w 320"/>
                      <a:gd name="T61" fmla="*/ 224 h 281"/>
                      <a:gd name="T62" fmla="*/ 257 w 320"/>
                      <a:gd name="T63" fmla="*/ 176 h 281"/>
                      <a:gd name="T64" fmla="*/ 261 w 320"/>
                      <a:gd name="T65" fmla="*/ 174 h 281"/>
                      <a:gd name="T66" fmla="*/ 261 w 320"/>
                      <a:gd name="T67" fmla="*/ 174 h 281"/>
                      <a:gd name="T68" fmla="*/ 266 w 320"/>
                      <a:gd name="T69" fmla="*/ 176 h 281"/>
                      <a:gd name="T70" fmla="*/ 302 w 320"/>
                      <a:gd name="T71" fmla="*/ 215 h 281"/>
                      <a:gd name="T72" fmla="*/ 302 w 320"/>
                      <a:gd name="T73" fmla="*/ 262 h 281"/>
                      <a:gd name="T74" fmla="*/ 19 w 320"/>
                      <a:gd name="T75" fmla="*/ 262 h 2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320" h="281">
                        <a:moveTo>
                          <a:pt x="311" y="0"/>
                        </a:move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272"/>
                          <a:pt x="0" y="272"/>
                          <a:pt x="0" y="272"/>
                        </a:cubicBezTo>
                        <a:cubicBezTo>
                          <a:pt x="0" y="277"/>
                          <a:pt x="4" y="281"/>
                          <a:pt x="10" y="281"/>
                        </a:cubicBezTo>
                        <a:cubicBezTo>
                          <a:pt x="311" y="281"/>
                          <a:pt x="311" y="281"/>
                          <a:pt x="311" y="281"/>
                        </a:cubicBezTo>
                        <a:cubicBezTo>
                          <a:pt x="316" y="281"/>
                          <a:pt x="320" y="277"/>
                          <a:pt x="320" y="272"/>
                        </a:cubicBezTo>
                        <a:cubicBezTo>
                          <a:pt x="320" y="10"/>
                          <a:pt x="320" y="10"/>
                          <a:pt x="320" y="10"/>
                        </a:cubicBezTo>
                        <a:cubicBezTo>
                          <a:pt x="320" y="5"/>
                          <a:pt x="316" y="0"/>
                          <a:pt x="311" y="0"/>
                        </a:cubicBezTo>
                        <a:close/>
                        <a:moveTo>
                          <a:pt x="302" y="19"/>
                        </a:moveTo>
                        <a:cubicBezTo>
                          <a:pt x="302" y="187"/>
                          <a:pt x="302" y="187"/>
                          <a:pt x="302" y="187"/>
                        </a:cubicBezTo>
                        <a:cubicBezTo>
                          <a:pt x="279" y="163"/>
                          <a:pt x="279" y="163"/>
                          <a:pt x="279" y="163"/>
                        </a:cubicBezTo>
                        <a:cubicBezTo>
                          <a:pt x="279" y="163"/>
                          <a:pt x="279" y="163"/>
                          <a:pt x="279" y="163"/>
                        </a:cubicBezTo>
                        <a:cubicBezTo>
                          <a:pt x="274" y="158"/>
                          <a:pt x="268" y="156"/>
                          <a:pt x="261" y="156"/>
                        </a:cubicBezTo>
                        <a:cubicBezTo>
                          <a:pt x="261" y="156"/>
                          <a:pt x="261" y="156"/>
                          <a:pt x="261" y="156"/>
                        </a:cubicBezTo>
                        <a:cubicBezTo>
                          <a:pt x="255" y="156"/>
                          <a:pt x="249" y="158"/>
                          <a:pt x="244" y="163"/>
                        </a:cubicBezTo>
                        <a:cubicBezTo>
                          <a:pt x="200" y="205"/>
                          <a:pt x="200" y="205"/>
                          <a:pt x="200" y="205"/>
                        </a:cubicBezTo>
                        <a:cubicBezTo>
                          <a:pt x="108" y="112"/>
                          <a:pt x="108" y="112"/>
                          <a:pt x="108" y="112"/>
                        </a:cubicBezTo>
                        <a:cubicBezTo>
                          <a:pt x="103" y="108"/>
                          <a:pt x="97" y="105"/>
                          <a:pt x="90" y="105"/>
                        </a:cubicBezTo>
                        <a:cubicBezTo>
                          <a:pt x="84" y="105"/>
                          <a:pt x="77" y="108"/>
                          <a:pt x="73" y="112"/>
                        </a:cubicBezTo>
                        <a:cubicBezTo>
                          <a:pt x="19" y="166"/>
                          <a:pt x="19" y="166"/>
                          <a:pt x="19" y="166"/>
                        </a:cubicBezTo>
                        <a:cubicBezTo>
                          <a:pt x="19" y="19"/>
                          <a:pt x="19" y="19"/>
                          <a:pt x="19" y="19"/>
                        </a:cubicBezTo>
                        <a:lnTo>
                          <a:pt x="302" y="19"/>
                        </a:lnTo>
                        <a:close/>
                        <a:moveTo>
                          <a:pt x="19" y="262"/>
                        </a:moveTo>
                        <a:cubicBezTo>
                          <a:pt x="19" y="193"/>
                          <a:pt x="19" y="193"/>
                          <a:pt x="19" y="193"/>
                        </a:cubicBezTo>
                        <a:cubicBezTo>
                          <a:pt x="19" y="193"/>
                          <a:pt x="19" y="193"/>
                          <a:pt x="19" y="193"/>
                        </a:cubicBezTo>
                        <a:cubicBezTo>
                          <a:pt x="86" y="126"/>
                          <a:pt x="86" y="126"/>
                          <a:pt x="86" y="126"/>
                        </a:cubicBezTo>
                        <a:cubicBezTo>
                          <a:pt x="88" y="123"/>
                          <a:pt x="92" y="123"/>
                          <a:pt x="95" y="126"/>
                        </a:cubicBezTo>
                        <a:cubicBezTo>
                          <a:pt x="193" y="224"/>
                          <a:pt x="193" y="224"/>
                          <a:pt x="193" y="224"/>
                        </a:cubicBezTo>
                        <a:cubicBezTo>
                          <a:pt x="195" y="226"/>
                          <a:pt x="197" y="227"/>
                          <a:pt x="200" y="227"/>
                        </a:cubicBezTo>
                        <a:cubicBezTo>
                          <a:pt x="202" y="227"/>
                          <a:pt x="205" y="226"/>
                          <a:pt x="206" y="224"/>
                        </a:cubicBezTo>
                        <a:cubicBezTo>
                          <a:pt x="257" y="176"/>
                          <a:pt x="257" y="176"/>
                          <a:pt x="257" y="176"/>
                        </a:cubicBezTo>
                        <a:cubicBezTo>
                          <a:pt x="258" y="175"/>
                          <a:pt x="260" y="174"/>
                          <a:pt x="261" y="174"/>
                        </a:cubicBezTo>
                        <a:cubicBezTo>
                          <a:pt x="261" y="174"/>
                          <a:pt x="261" y="174"/>
                          <a:pt x="261" y="174"/>
                        </a:cubicBezTo>
                        <a:cubicBezTo>
                          <a:pt x="263" y="174"/>
                          <a:pt x="265" y="175"/>
                          <a:pt x="266" y="176"/>
                        </a:cubicBezTo>
                        <a:cubicBezTo>
                          <a:pt x="302" y="215"/>
                          <a:pt x="302" y="215"/>
                          <a:pt x="302" y="215"/>
                        </a:cubicBezTo>
                        <a:cubicBezTo>
                          <a:pt x="302" y="262"/>
                          <a:pt x="302" y="262"/>
                          <a:pt x="302" y="262"/>
                        </a:cubicBezTo>
                        <a:lnTo>
                          <a:pt x="19" y="26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7" name="Group 275">
                  <a:extLst>
                    <a:ext uri="{FF2B5EF4-FFF2-40B4-BE49-F238E27FC236}">
                      <a16:creationId xmlns:a16="http://schemas.microsoft.com/office/drawing/2014/main" id="{2F89F407-AA58-E74D-86E8-2E87FD9D834E}"/>
                    </a:ext>
                  </a:extLst>
                </p:cNvPr>
                <p:cNvGrpSpPr/>
                <p:nvPr/>
              </p:nvGrpSpPr>
              <p:grpSpPr>
                <a:xfrm>
                  <a:off x="5798776" y="2756177"/>
                  <a:ext cx="487363" cy="422275"/>
                  <a:chOff x="6337301" y="1682751"/>
                  <a:chExt cx="487363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19" name="Freeform 111">
                    <a:extLst>
                      <a:ext uri="{FF2B5EF4-FFF2-40B4-BE49-F238E27FC236}">
                        <a16:creationId xmlns:a16="http://schemas.microsoft.com/office/drawing/2014/main" id="{7007EED8-6335-B549-AFE6-A3DEBE170AB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337301" y="1682751"/>
                    <a:ext cx="487363" cy="422275"/>
                  </a:xfrm>
                  <a:custGeom>
                    <a:avLst/>
                    <a:gdLst>
                      <a:gd name="T0" fmla="*/ 468 w 490"/>
                      <a:gd name="T1" fmla="*/ 0 h 425"/>
                      <a:gd name="T2" fmla="*/ 389 w 490"/>
                      <a:gd name="T3" fmla="*/ 0 h 425"/>
                      <a:gd name="T4" fmla="*/ 101 w 490"/>
                      <a:gd name="T5" fmla="*/ 0 h 425"/>
                      <a:gd name="T6" fmla="*/ 22 w 490"/>
                      <a:gd name="T7" fmla="*/ 0 h 425"/>
                      <a:gd name="T8" fmla="*/ 0 w 490"/>
                      <a:gd name="T9" fmla="*/ 22 h 425"/>
                      <a:gd name="T10" fmla="*/ 0 w 490"/>
                      <a:gd name="T11" fmla="*/ 402 h 425"/>
                      <a:gd name="T12" fmla="*/ 22 w 490"/>
                      <a:gd name="T13" fmla="*/ 425 h 425"/>
                      <a:gd name="T14" fmla="*/ 101 w 490"/>
                      <a:gd name="T15" fmla="*/ 425 h 425"/>
                      <a:gd name="T16" fmla="*/ 389 w 490"/>
                      <a:gd name="T17" fmla="*/ 425 h 425"/>
                      <a:gd name="T18" fmla="*/ 468 w 490"/>
                      <a:gd name="T19" fmla="*/ 425 h 425"/>
                      <a:gd name="T20" fmla="*/ 490 w 490"/>
                      <a:gd name="T21" fmla="*/ 402 h 425"/>
                      <a:gd name="T22" fmla="*/ 490 w 490"/>
                      <a:gd name="T23" fmla="*/ 22 h 425"/>
                      <a:gd name="T24" fmla="*/ 468 w 490"/>
                      <a:gd name="T25" fmla="*/ 0 h 425"/>
                      <a:gd name="T26" fmla="*/ 19 w 490"/>
                      <a:gd name="T27" fmla="*/ 402 h 425"/>
                      <a:gd name="T28" fmla="*/ 19 w 490"/>
                      <a:gd name="T29" fmla="*/ 22 h 425"/>
                      <a:gd name="T30" fmla="*/ 22 w 490"/>
                      <a:gd name="T31" fmla="*/ 19 h 425"/>
                      <a:gd name="T32" fmla="*/ 92 w 490"/>
                      <a:gd name="T33" fmla="*/ 19 h 425"/>
                      <a:gd name="T34" fmla="*/ 92 w 490"/>
                      <a:gd name="T35" fmla="*/ 406 h 425"/>
                      <a:gd name="T36" fmla="*/ 22 w 490"/>
                      <a:gd name="T37" fmla="*/ 406 h 425"/>
                      <a:gd name="T38" fmla="*/ 19 w 490"/>
                      <a:gd name="T39" fmla="*/ 402 h 425"/>
                      <a:gd name="T40" fmla="*/ 110 w 490"/>
                      <a:gd name="T41" fmla="*/ 406 h 425"/>
                      <a:gd name="T42" fmla="*/ 110 w 490"/>
                      <a:gd name="T43" fmla="*/ 19 h 425"/>
                      <a:gd name="T44" fmla="*/ 380 w 490"/>
                      <a:gd name="T45" fmla="*/ 19 h 425"/>
                      <a:gd name="T46" fmla="*/ 380 w 490"/>
                      <a:gd name="T47" fmla="*/ 406 h 425"/>
                      <a:gd name="T48" fmla="*/ 110 w 490"/>
                      <a:gd name="T49" fmla="*/ 406 h 425"/>
                      <a:gd name="T50" fmla="*/ 472 w 490"/>
                      <a:gd name="T51" fmla="*/ 402 h 425"/>
                      <a:gd name="T52" fmla="*/ 468 w 490"/>
                      <a:gd name="T53" fmla="*/ 406 h 425"/>
                      <a:gd name="T54" fmla="*/ 399 w 490"/>
                      <a:gd name="T55" fmla="*/ 406 h 425"/>
                      <a:gd name="T56" fmla="*/ 399 w 490"/>
                      <a:gd name="T57" fmla="*/ 19 h 425"/>
                      <a:gd name="T58" fmla="*/ 468 w 490"/>
                      <a:gd name="T59" fmla="*/ 19 h 425"/>
                      <a:gd name="T60" fmla="*/ 472 w 490"/>
                      <a:gd name="T61" fmla="*/ 22 h 425"/>
                      <a:gd name="T62" fmla="*/ 472 w 490"/>
                      <a:gd name="T63" fmla="*/ 402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490" h="425">
                        <a:moveTo>
                          <a:pt x="468" y="0"/>
                        </a:moveTo>
                        <a:cubicBezTo>
                          <a:pt x="389" y="0"/>
                          <a:pt x="389" y="0"/>
                          <a:pt x="389" y="0"/>
                        </a:cubicBezTo>
                        <a:cubicBezTo>
                          <a:pt x="101" y="0"/>
                          <a:pt x="101" y="0"/>
                          <a:pt x="101" y="0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10" y="0"/>
                          <a:pt x="0" y="10"/>
                          <a:pt x="0" y="22"/>
                        </a:cubicBezTo>
                        <a:cubicBezTo>
                          <a:pt x="0" y="402"/>
                          <a:pt x="0" y="402"/>
                          <a:pt x="0" y="402"/>
                        </a:cubicBezTo>
                        <a:cubicBezTo>
                          <a:pt x="0" y="415"/>
                          <a:pt x="10" y="425"/>
                          <a:pt x="22" y="425"/>
                        </a:cubicBezTo>
                        <a:cubicBezTo>
                          <a:pt x="101" y="425"/>
                          <a:pt x="101" y="425"/>
                          <a:pt x="101" y="425"/>
                        </a:cubicBezTo>
                        <a:cubicBezTo>
                          <a:pt x="389" y="425"/>
                          <a:pt x="389" y="425"/>
                          <a:pt x="389" y="425"/>
                        </a:cubicBezTo>
                        <a:cubicBezTo>
                          <a:pt x="468" y="425"/>
                          <a:pt x="468" y="425"/>
                          <a:pt x="468" y="425"/>
                        </a:cubicBezTo>
                        <a:cubicBezTo>
                          <a:pt x="481" y="425"/>
                          <a:pt x="490" y="415"/>
                          <a:pt x="490" y="402"/>
                        </a:cubicBezTo>
                        <a:cubicBezTo>
                          <a:pt x="490" y="22"/>
                          <a:pt x="490" y="22"/>
                          <a:pt x="490" y="22"/>
                        </a:cubicBezTo>
                        <a:cubicBezTo>
                          <a:pt x="490" y="10"/>
                          <a:pt x="481" y="0"/>
                          <a:pt x="468" y="0"/>
                        </a:cubicBezTo>
                        <a:close/>
                        <a:moveTo>
                          <a:pt x="19" y="402"/>
                        </a:move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9" y="20"/>
                          <a:pt x="20" y="19"/>
                          <a:pt x="22" y="19"/>
                        </a:cubicBezTo>
                        <a:cubicBezTo>
                          <a:pt x="92" y="19"/>
                          <a:pt x="92" y="19"/>
                          <a:pt x="92" y="19"/>
                        </a:cubicBezTo>
                        <a:cubicBezTo>
                          <a:pt x="92" y="406"/>
                          <a:pt x="92" y="406"/>
                          <a:pt x="92" y="406"/>
                        </a:cubicBezTo>
                        <a:cubicBezTo>
                          <a:pt x="22" y="406"/>
                          <a:pt x="22" y="406"/>
                          <a:pt x="22" y="406"/>
                        </a:cubicBezTo>
                        <a:cubicBezTo>
                          <a:pt x="20" y="406"/>
                          <a:pt x="19" y="405"/>
                          <a:pt x="19" y="402"/>
                        </a:cubicBezTo>
                        <a:close/>
                        <a:moveTo>
                          <a:pt x="110" y="406"/>
                        </a:moveTo>
                        <a:cubicBezTo>
                          <a:pt x="110" y="19"/>
                          <a:pt x="110" y="19"/>
                          <a:pt x="110" y="19"/>
                        </a:cubicBezTo>
                        <a:cubicBezTo>
                          <a:pt x="380" y="19"/>
                          <a:pt x="380" y="19"/>
                          <a:pt x="380" y="19"/>
                        </a:cubicBezTo>
                        <a:cubicBezTo>
                          <a:pt x="380" y="406"/>
                          <a:pt x="380" y="406"/>
                          <a:pt x="380" y="406"/>
                        </a:cubicBezTo>
                        <a:lnTo>
                          <a:pt x="110" y="406"/>
                        </a:lnTo>
                        <a:close/>
                        <a:moveTo>
                          <a:pt x="472" y="402"/>
                        </a:moveTo>
                        <a:cubicBezTo>
                          <a:pt x="472" y="405"/>
                          <a:pt x="470" y="406"/>
                          <a:pt x="468" y="406"/>
                        </a:cubicBezTo>
                        <a:cubicBezTo>
                          <a:pt x="399" y="406"/>
                          <a:pt x="399" y="406"/>
                          <a:pt x="399" y="406"/>
                        </a:cubicBezTo>
                        <a:cubicBezTo>
                          <a:pt x="399" y="19"/>
                          <a:pt x="399" y="19"/>
                          <a:pt x="399" y="19"/>
                        </a:cubicBezTo>
                        <a:cubicBezTo>
                          <a:pt x="468" y="19"/>
                          <a:pt x="468" y="19"/>
                          <a:pt x="468" y="19"/>
                        </a:cubicBezTo>
                        <a:cubicBezTo>
                          <a:pt x="470" y="19"/>
                          <a:pt x="472" y="20"/>
                          <a:pt x="472" y="22"/>
                        </a:cubicBezTo>
                        <a:lnTo>
                          <a:pt x="472" y="4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" name="Freeform 112">
                    <a:extLst>
                      <a:ext uri="{FF2B5EF4-FFF2-40B4-BE49-F238E27FC236}">
                        <a16:creationId xmlns:a16="http://schemas.microsoft.com/office/drawing/2014/main" id="{A70C1E15-FE9F-0A4A-A767-7A88360DCFD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519864" y="1811338"/>
                    <a:ext cx="136525" cy="176213"/>
                  </a:xfrm>
                  <a:custGeom>
                    <a:avLst/>
                    <a:gdLst>
                      <a:gd name="T0" fmla="*/ 133 w 137"/>
                      <a:gd name="T1" fmla="*/ 81 h 177"/>
                      <a:gd name="T2" fmla="*/ 15 w 137"/>
                      <a:gd name="T3" fmla="*/ 3 h 177"/>
                      <a:gd name="T4" fmla="*/ 5 w 137"/>
                      <a:gd name="T5" fmla="*/ 2 h 177"/>
                      <a:gd name="T6" fmla="*/ 0 w 137"/>
                      <a:gd name="T7" fmla="*/ 10 h 177"/>
                      <a:gd name="T8" fmla="*/ 0 w 137"/>
                      <a:gd name="T9" fmla="*/ 168 h 177"/>
                      <a:gd name="T10" fmla="*/ 5 w 137"/>
                      <a:gd name="T11" fmla="*/ 176 h 177"/>
                      <a:gd name="T12" fmla="*/ 10 w 137"/>
                      <a:gd name="T13" fmla="*/ 177 h 177"/>
                      <a:gd name="T14" fmla="*/ 15 w 137"/>
                      <a:gd name="T15" fmla="*/ 175 h 177"/>
                      <a:gd name="T16" fmla="*/ 133 w 137"/>
                      <a:gd name="T17" fmla="*/ 97 h 177"/>
                      <a:gd name="T18" fmla="*/ 137 w 137"/>
                      <a:gd name="T19" fmla="*/ 89 h 177"/>
                      <a:gd name="T20" fmla="*/ 133 w 137"/>
                      <a:gd name="T21" fmla="*/ 81 h 177"/>
                      <a:gd name="T22" fmla="*/ 19 w 137"/>
                      <a:gd name="T23" fmla="*/ 150 h 177"/>
                      <a:gd name="T24" fmla="*/ 19 w 137"/>
                      <a:gd name="T25" fmla="*/ 28 h 177"/>
                      <a:gd name="T26" fmla="*/ 111 w 137"/>
                      <a:gd name="T27" fmla="*/ 89 h 177"/>
                      <a:gd name="T28" fmla="*/ 19 w 137"/>
                      <a:gd name="T29" fmla="*/ 150 h 1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7" h="177">
                        <a:moveTo>
                          <a:pt x="133" y="81"/>
                        </a:moveTo>
                        <a:cubicBezTo>
                          <a:pt x="15" y="3"/>
                          <a:pt x="15" y="3"/>
                          <a:pt x="15" y="3"/>
                        </a:cubicBezTo>
                        <a:cubicBezTo>
                          <a:pt x="12" y="1"/>
                          <a:pt x="8" y="0"/>
                          <a:pt x="5" y="2"/>
                        </a:cubicBezTo>
                        <a:cubicBezTo>
                          <a:pt x="2" y="4"/>
                          <a:pt x="0" y="7"/>
                          <a:pt x="0" y="10"/>
                        </a:cubicBezTo>
                        <a:cubicBezTo>
                          <a:pt x="0" y="168"/>
                          <a:pt x="0" y="168"/>
                          <a:pt x="0" y="168"/>
                        </a:cubicBezTo>
                        <a:cubicBezTo>
                          <a:pt x="0" y="171"/>
                          <a:pt x="2" y="174"/>
                          <a:pt x="5" y="176"/>
                        </a:cubicBezTo>
                        <a:cubicBezTo>
                          <a:pt x="7" y="177"/>
                          <a:pt x="8" y="177"/>
                          <a:pt x="10" y="177"/>
                        </a:cubicBezTo>
                        <a:cubicBezTo>
                          <a:pt x="12" y="177"/>
                          <a:pt x="13" y="176"/>
                          <a:pt x="15" y="175"/>
                        </a:cubicBezTo>
                        <a:cubicBezTo>
                          <a:pt x="133" y="97"/>
                          <a:pt x="133" y="97"/>
                          <a:pt x="133" y="97"/>
                        </a:cubicBezTo>
                        <a:cubicBezTo>
                          <a:pt x="135" y="95"/>
                          <a:pt x="137" y="92"/>
                          <a:pt x="137" y="89"/>
                        </a:cubicBezTo>
                        <a:cubicBezTo>
                          <a:pt x="137" y="86"/>
                          <a:pt x="135" y="83"/>
                          <a:pt x="133" y="81"/>
                        </a:cubicBezTo>
                        <a:close/>
                        <a:moveTo>
                          <a:pt x="19" y="150"/>
                        </a:moveTo>
                        <a:cubicBezTo>
                          <a:pt x="19" y="28"/>
                          <a:pt x="19" y="28"/>
                          <a:pt x="19" y="28"/>
                        </a:cubicBezTo>
                        <a:cubicBezTo>
                          <a:pt x="111" y="89"/>
                          <a:pt x="111" y="89"/>
                          <a:pt x="111" y="89"/>
                        </a:cubicBezTo>
                        <a:lnTo>
                          <a:pt x="19" y="1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1" name="Freeform 113">
                    <a:extLst>
                      <a:ext uri="{FF2B5EF4-FFF2-40B4-BE49-F238E27FC236}">
                        <a16:creationId xmlns:a16="http://schemas.microsoft.com/office/drawing/2014/main" id="{6C80765C-85F5-4742-B92D-AA4744CC78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70639" y="1787526"/>
                    <a:ext cx="44450" cy="17463"/>
                  </a:xfrm>
                  <a:custGeom>
                    <a:avLst/>
                    <a:gdLst>
                      <a:gd name="T0" fmla="*/ 35 w 45"/>
                      <a:gd name="T1" fmla="*/ 0 h 18"/>
                      <a:gd name="T2" fmla="*/ 9 w 45"/>
                      <a:gd name="T3" fmla="*/ 0 h 18"/>
                      <a:gd name="T4" fmla="*/ 0 w 45"/>
                      <a:gd name="T5" fmla="*/ 9 h 18"/>
                      <a:gd name="T6" fmla="*/ 9 w 45"/>
                      <a:gd name="T7" fmla="*/ 18 h 18"/>
                      <a:gd name="T8" fmla="*/ 35 w 45"/>
                      <a:gd name="T9" fmla="*/ 18 h 18"/>
                      <a:gd name="T10" fmla="*/ 45 w 45"/>
                      <a:gd name="T11" fmla="*/ 9 h 18"/>
                      <a:gd name="T12" fmla="*/ 35 w 45"/>
                      <a:gd name="T1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8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ubicBezTo>
                          <a:pt x="35" y="18"/>
                          <a:pt x="35" y="18"/>
                          <a:pt x="35" y="18"/>
                        </a:cubicBezTo>
                        <a:cubicBezTo>
                          <a:pt x="40" y="18"/>
                          <a:pt x="45" y="14"/>
                          <a:pt x="45" y="9"/>
                        </a:cubicBezTo>
                        <a:cubicBezTo>
                          <a:pt x="45" y="4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2" name="Freeform 114">
                    <a:extLst>
                      <a:ext uri="{FF2B5EF4-FFF2-40B4-BE49-F238E27FC236}">
                        <a16:creationId xmlns:a16="http://schemas.microsoft.com/office/drawing/2014/main" id="{426E6EDE-4830-CD4B-AD83-2398C49F94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70639" y="1733551"/>
                    <a:ext cx="44450" cy="19050"/>
                  </a:xfrm>
                  <a:custGeom>
                    <a:avLst/>
                    <a:gdLst>
                      <a:gd name="T0" fmla="*/ 9 w 45"/>
                      <a:gd name="T1" fmla="*/ 19 h 19"/>
                      <a:gd name="T2" fmla="*/ 35 w 45"/>
                      <a:gd name="T3" fmla="*/ 19 h 19"/>
                      <a:gd name="T4" fmla="*/ 45 w 45"/>
                      <a:gd name="T5" fmla="*/ 10 h 19"/>
                      <a:gd name="T6" fmla="*/ 35 w 45"/>
                      <a:gd name="T7" fmla="*/ 0 h 19"/>
                      <a:gd name="T8" fmla="*/ 9 w 45"/>
                      <a:gd name="T9" fmla="*/ 0 h 19"/>
                      <a:gd name="T10" fmla="*/ 0 w 45"/>
                      <a:gd name="T11" fmla="*/ 10 h 19"/>
                      <a:gd name="T12" fmla="*/ 9 w 45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9">
                        <a:moveTo>
                          <a:pt x="9" y="19"/>
                        </a:move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40" y="19"/>
                          <a:pt x="45" y="15"/>
                          <a:pt x="45" y="10"/>
                        </a:cubicBezTo>
                        <a:cubicBezTo>
                          <a:pt x="45" y="5"/>
                          <a:pt x="40" y="0"/>
                          <a:pt x="35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" name="Freeform 115">
                    <a:extLst>
                      <a:ext uri="{FF2B5EF4-FFF2-40B4-BE49-F238E27FC236}">
                        <a16:creationId xmlns:a16="http://schemas.microsoft.com/office/drawing/2014/main" id="{FB3B12A8-C64A-F24D-8D89-D8D1811448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70639" y="1838326"/>
                    <a:ext cx="44450" cy="19050"/>
                  </a:xfrm>
                  <a:custGeom>
                    <a:avLst/>
                    <a:gdLst>
                      <a:gd name="T0" fmla="*/ 35 w 45"/>
                      <a:gd name="T1" fmla="*/ 0 h 19"/>
                      <a:gd name="T2" fmla="*/ 9 w 45"/>
                      <a:gd name="T3" fmla="*/ 0 h 19"/>
                      <a:gd name="T4" fmla="*/ 0 w 45"/>
                      <a:gd name="T5" fmla="*/ 10 h 19"/>
                      <a:gd name="T6" fmla="*/ 9 w 45"/>
                      <a:gd name="T7" fmla="*/ 19 h 19"/>
                      <a:gd name="T8" fmla="*/ 35 w 45"/>
                      <a:gd name="T9" fmla="*/ 19 h 19"/>
                      <a:gd name="T10" fmla="*/ 45 w 45"/>
                      <a:gd name="T11" fmla="*/ 10 h 19"/>
                      <a:gd name="T12" fmla="*/ 35 w 45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9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40" y="19"/>
                          <a:pt x="45" y="15"/>
                          <a:pt x="45" y="10"/>
                        </a:cubicBezTo>
                        <a:cubicBezTo>
                          <a:pt x="45" y="4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4" name="Freeform 116">
                    <a:extLst>
                      <a:ext uri="{FF2B5EF4-FFF2-40B4-BE49-F238E27FC236}">
                        <a16:creationId xmlns:a16="http://schemas.microsoft.com/office/drawing/2014/main" id="{7B0D178D-DA7F-9646-BC2A-F9054B63E2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70639" y="1892301"/>
                    <a:ext cx="44450" cy="17463"/>
                  </a:xfrm>
                  <a:custGeom>
                    <a:avLst/>
                    <a:gdLst>
                      <a:gd name="T0" fmla="*/ 35 w 45"/>
                      <a:gd name="T1" fmla="*/ 0 h 18"/>
                      <a:gd name="T2" fmla="*/ 9 w 45"/>
                      <a:gd name="T3" fmla="*/ 0 h 18"/>
                      <a:gd name="T4" fmla="*/ 0 w 45"/>
                      <a:gd name="T5" fmla="*/ 9 h 18"/>
                      <a:gd name="T6" fmla="*/ 9 w 45"/>
                      <a:gd name="T7" fmla="*/ 18 h 18"/>
                      <a:gd name="T8" fmla="*/ 35 w 45"/>
                      <a:gd name="T9" fmla="*/ 18 h 18"/>
                      <a:gd name="T10" fmla="*/ 45 w 45"/>
                      <a:gd name="T11" fmla="*/ 9 h 18"/>
                      <a:gd name="T12" fmla="*/ 35 w 45"/>
                      <a:gd name="T1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8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ubicBezTo>
                          <a:pt x="35" y="18"/>
                          <a:pt x="35" y="18"/>
                          <a:pt x="35" y="18"/>
                        </a:cubicBezTo>
                        <a:cubicBezTo>
                          <a:pt x="40" y="18"/>
                          <a:pt x="45" y="14"/>
                          <a:pt x="45" y="9"/>
                        </a:cubicBezTo>
                        <a:cubicBezTo>
                          <a:pt x="45" y="4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5" name="Freeform 117">
                    <a:extLst>
                      <a:ext uri="{FF2B5EF4-FFF2-40B4-BE49-F238E27FC236}">
                        <a16:creationId xmlns:a16="http://schemas.microsoft.com/office/drawing/2014/main" id="{1AAECD92-7DD1-144D-8A15-0E17C73526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70639" y="1943101"/>
                    <a:ext cx="44450" cy="19050"/>
                  </a:xfrm>
                  <a:custGeom>
                    <a:avLst/>
                    <a:gdLst>
                      <a:gd name="T0" fmla="*/ 35 w 45"/>
                      <a:gd name="T1" fmla="*/ 0 h 19"/>
                      <a:gd name="T2" fmla="*/ 9 w 45"/>
                      <a:gd name="T3" fmla="*/ 0 h 19"/>
                      <a:gd name="T4" fmla="*/ 0 w 45"/>
                      <a:gd name="T5" fmla="*/ 9 h 19"/>
                      <a:gd name="T6" fmla="*/ 9 w 45"/>
                      <a:gd name="T7" fmla="*/ 19 h 19"/>
                      <a:gd name="T8" fmla="*/ 35 w 45"/>
                      <a:gd name="T9" fmla="*/ 19 h 19"/>
                      <a:gd name="T10" fmla="*/ 45 w 45"/>
                      <a:gd name="T11" fmla="*/ 9 h 19"/>
                      <a:gd name="T12" fmla="*/ 35 w 45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9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40" y="19"/>
                          <a:pt x="45" y="15"/>
                          <a:pt x="45" y="9"/>
                        </a:cubicBezTo>
                        <a:cubicBezTo>
                          <a:pt x="45" y="4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6" name="Freeform 118">
                    <a:extLst>
                      <a:ext uri="{FF2B5EF4-FFF2-40B4-BE49-F238E27FC236}">
                        <a16:creationId xmlns:a16="http://schemas.microsoft.com/office/drawing/2014/main" id="{C71C6404-B3D0-B948-8E5E-5D8C2B503C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70639" y="1995488"/>
                    <a:ext cx="44450" cy="19050"/>
                  </a:xfrm>
                  <a:custGeom>
                    <a:avLst/>
                    <a:gdLst>
                      <a:gd name="T0" fmla="*/ 35 w 45"/>
                      <a:gd name="T1" fmla="*/ 0 h 19"/>
                      <a:gd name="T2" fmla="*/ 9 w 45"/>
                      <a:gd name="T3" fmla="*/ 0 h 19"/>
                      <a:gd name="T4" fmla="*/ 0 w 45"/>
                      <a:gd name="T5" fmla="*/ 10 h 19"/>
                      <a:gd name="T6" fmla="*/ 9 w 45"/>
                      <a:gd name="T7" fmla="*/ 19 h 19"/>
                      <a:gd name="T8" fmla="*/ 35 w 45"/>
                      <a:gd name="T9" fmla="*/ 19 h 19"/>
                      <a:gd name="T10" fmla="*/ 45 w 45"/>
                      <a:gd name="T11" fmla="*/ 10 h 19"/>
                      <a:gd name="T12" fmla="*/ 35 w 45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9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40" y="19"/>
                          <a:pt x="45" y="15"/>
                          <a:pt x="45" y="10"/>
                        </a:cubicBezTo>
                        <a:cubicBezTo>
                          <a:pt x="45" y="5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7" name="Freeform 119">
                    <a:extLst>
                      <a:ext uri="{FF2B5EF4-FFF2-40B4-BE49-F238E27FC236}">
                        <a16:creationId xmlns:a16="http://schemas.microsoft.com/office/drawing/2014/main" id="{8D7441B9-06C9-AE48-A0B8-94C1F87A88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70639" y="2047876"/>
                    <a:ext cx="44450" cy="19050"/>
                  </a:xfrm>
                  <a:custGeom>
                    <a:avLst/>
                    <a:gdLst>
                      <a:gd name="T0" fmla="*/ 35 w 45"/>
                      <a:gd name="T1" fmla="*/ 0 h 19"/>
                      <a:gd name="T2" fmla="*/ 9 w 45"/>
                      <a:gd name="T3" fmla="*/ 0 h 19"/>
                      <a:gd name="T4" fmla="*/ 0 w 45"/>
                      <a:gd name="T5" fmla="*/ 9 h 19"/>
                      <a:gd name="T6" fmla="*/ 9 w 45"/>
                      <a:gd name="T7" fmla="*/ 19 h 19"/>
                      <a:gd name="T8" fmla="*/ 35 w 45"/>
                      <a:gd name="T9" fmla="*/ 19 h 19"/>
                      <a:gd name="T10" fmla="*/ 45 w 45"/>
                      <a:gd name="T11" fmla="*/ 9 h 19"/>
                      <a:gd name="T12" fmla="*/ 35 w 45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9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9"/>
                          <a:pt x="9" y="19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40" y="19"/>
                          <a:pt x="45" y="14"/>
                          <a:pt x="45" y="9"/>
                        </a:cubicBezTo>
                        <a:cubicBezTo>
                          <a:pt x="45" y="4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8" name="Freeform 120">
                    <a:extLst>
                      <a:ext uri="{FF2B5EF4-FFF2-40B4-BE49-F238E27FC236}">
                        <a16:creationId xmlns:a16="http://schemas.microsoft.com/office/drawing/2014/main" id="{2F69454A-CBDC-E148-AB01-7A2427009F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48464" y="1787526"/>
                    <a:ext cx="44450" cy="17463"/>
                  </a:xfrm>
                  <a:custGeom>
                    <a:avLst/>
                    <a:gdLst>
                      <a:gd name="T0" fmla="*/ 35 w 45"/>
                      <a:gd name="T1" fmla="*/ 0 h 18"/>
                      <a:gd name="T2" fmla="*/ 9 w 45"/>
                      <a:gd name="T3" fmla="*/ 0 h 18"/>
                      <a:gd name="T4" fmla="*/ 0 w 45"/>
                      <a:gd name="T5" fmla="*/ 9 h 18"/>
                      <a:gd name="T6" fmla="*/ 9 w 45"/>
                      <a:gd name="T7" fmla="*/ 18 h 18"/>
                      <a:gd name="T8" fmla="*/ 35 w 45"/>
                      <a:gd name="T9" fmla="*/ 18 h 18"/>
                      <a:gd name="T10" fmla="*/ 45 w 45"/>
                      <a:gd name="T11" fmla="*/ 9 h 18"/>
                      <a:gd name="T12" fmla="*/ 35 w 45"/>
                      <a:gd name="T1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8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ubicBezTo>
                          <a:pt x="35" y="18"/>
                          <a:pt x="35" y="18"/>
                          <a:pt x="35" y="18"/>
                        </a:cubicBezTo>
                        <a:cubicBezTo>
                          <a:pt x="40" y="18"/>
                          <a:pt x="45" y="14"/>
                          <a:pt x="45" y="9"/>
                        </a:cubicBezTo>
                        <a:cubicBezTo>
                          <a:pt x="45" y="4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9" name="Freeform 121">
                    <a:extLst>
                      <a:ext uri="{FF2B5EF4-FFF2-40B4-BE49-F238E27FC236}">
                        <a16:creationId xmlns:a16="http://schemas.microsoft.com/office/drawing/2014/main" id="{B396C0A8-A7C9-D448-869A-4F92BD947A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48464" y="1733551"/>
                    <a:ext cx="44450" cy="19050"/>
                  </a:xfrm>
                  <a:custGeom>
                    <a:avLst/>
                    <a:gdLst>
                      <a:gd name="T0" fmla="*/ 35 w 45"/>
                      <a:gd name="T1" fmla="*/ 0 h 19"/>
                      <a:gd name="T2" fmla="*/ 9 w 45"/>
                      <a:gd name="T3" fmla="*/ 0 h 19"/>
                      <a:gd name="T4" fmla="*/ 0 w 45"/>
                      <a:gd name="T5" fmla="*/ 10 h 19"/>
                      <a:gd name="T6" fmla="*/ 9 w 45"/>
                      <a:gd name="T7" fmla="*/ 19 h 19"/>
                      <a:gd name="T8" fmla="*/ 35 w 45"/>
                      <a:gd name="T9" fmla="*/ 19 h 19"/>
                      <a:gd name="T10" fmla="*/ 45 w 45"/>
                      <a:gd name="T11" fmla="*/ 10 h 19"/>
                      <a:gd name="T12" fmla="*/ 35 w 45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9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40" y="19"/>
                          <a:pt x="45" y="15"/>
                          <a:pt x="45" y="10"/>
                        </a:cubicBezTo>
                        <a:cubicBezTo>
                          <a:pt x="45" y="5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0" name="Freeform 122">
                    <a:extLst>
                      <a:ext uri="{FF2B5EF4-FFF2-40B4-BE49-F238E27FC236}">
                        <a16:creationId xmlns:a16="http://schemas.microsoft.com/office/drawing/2014/main" id="{A3243B18-4A29-0B4D-87AE-2541693470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48464" y="1838326"/>
                    <a:ext cx="44450" cy="19050"/>
                  </a:xfrm>
                  <a:custGeom>
                    <a:avLst/>
                    <a:gdLst>
                      <a:gd name="T0" fmla="*/ 35 w 45"/>
                      <a:gd name="T1" fmla="*/ 0 h 19"/>
                      <a:gd name="T2" fmla="*/ 9 w 45"/>
                      <a:gd name="T3" fmla="*/ 0 h 19"/>
                      <a:gd name="T4" fmla="*/ 0 w 45"/>
                      <a:gd name="T5" fmla="*/ 10 h 19"/>
                      <a:gd name="T6" fmla="*/ 9 w 45"/>
                      <a:gd name="T7" fmla="*/ 19 h 19"/>
                      <a:gd name="T8" fmla="*/ 35 w 45"/>
                      <a:gd name="T9" fmla="*/ 19 h 19"/>
                      <a:gd name="T10" fmla="*/ 45 w 45"/>
                      <a:gd name="T11" fmla="*/ 10 h 19"/>
                      <a:gd name="T12" fmla="*/ 35 w 45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9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40" y="19"/>
                          <a:pt x="45" y="15"/>
                          <a:pt x="45" y="10"/>
                        </a:cubicBezTo>
                        <a:cubicBezTo>
                          <a:pt x="45" y="4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1" name="Freeform 123">
                    <a:extLst>
                      <a:ext uri="{FF2B5EF4-FFF2-40B4-BE49-F238E27FC236}">
                        <a16:creationId xmlns:a16="http://schemas.microsoft.com/office/drawing/2014/main" id="{22D3F1CC-FFDD-6A49-B093-6B1791E7C3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48464" y="1892301"/>
                    <a:ext cx="44450" cy="17463"/>
                  </a:xfrm>
                  <a:custGeom>
                    <a:avLst/>
                    <a:gdLst>
                      <a:gd name="T0" fmla="*/ 35 w 45"/>
                      <a:gd name="T1" fmla="*/ 0 h 18"/>
                      <a:gd name="T2" fmla="*/ 9 w 45"/>
                      <a:gd name="T3" fmla="*/ 0 h 18"/>
                      <a:gd name="T4" fmla="*/ 0 w 45"/>
                      <a:gd name="T5" fmla="*/ 9 h 18"/>
                      <a:gd name="T6" fmla="*/ 9 w 45"/>
                      <a:gd name="T7" fmla="*/ 18 h 18"/>
                      <a:gd name="T8" fmla="*/ 35 w 45"/>
                      <a:gd name="T9" fmla="*/ 18 h 18"/>
                      <a:gd name="T10" fmla="*/ 45 w 45"/>
                      <a:gd name="T11" fmla="*/ 9 h 18"/>
                      <a:gd name="T12" fmla="*/ 35 w 45"/>
                      <a:gd name="T1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8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ubicBezTo>
                          <a:pt x="35" y="18"/>
                          <a:pt x="35" y="18"/>
                          <a:pt x="35" y="18"/>
                        </a:cubicBezTo>
                        <a:cubicBezTo>
                          <a:pt x="40" y="18"/>
                          <a:pt x="45" y="14"/>
                          <a:pt x="45" y="9"/>
                        </a:cubicBezTo>
                        <a:cubicBezTo>
                          <a:pt x="45" y="4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2" name="Freeform 124">
                    <a:extLst>
                      <a:ext uri="{FF2B5EF4-FFF2-40B4-BE49-F238E27FC236}">
                        <a16:creationId xmlns:a16="http://schemas.microsoft.com/office/drawing/2014/main" id="{C4DA4767-1810-1F4B-81EE-C12F7367CB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48464" y="1943101"/>
                    <a:ext cx="44450" cy="19050"/>
                  </a:xfrm>
                  <a:custGeom>
                    <a:avLst/>
                    <a:gdLst>
                      <a:gd name="T0" fmla="*/ 35 w 45"/>
                      <a:gd name="T1" fmla="*/ 0 h 19"/>
                      <a:gd name="T2" fmla="*/ 9 w 45"/>
                      <a:gd name="T3" fmla="*/ 0 h 19"/>
                      <a:gd name="T4" fmla="*/ 0 w 45"/>
                      <a:gd name="T5" fmla="*/ 9 h 19"/>
                      <a:gd name="T6" fmla="*/ 9 w 45"/>
                      <a:gd name="T7" fmla="*/ 19 h 19"/>
                      <a:gd name="T8" fmla="*/ 35 w 45"/>
                      <a:gd name="T9" fmla="*/ 19 h 19"/>
                      <a:gd name="T10" fmla="*/ 45 w 45"/>
                      <a:gd name="T11" fmla="*/ 9 h 19"/>
                      <a:gd name="T12" fmla="*/ 35 w 45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9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40" y="19"/>
                          <a:pt x="45" y="15"/>
                          <a:pt x="45" y="9"/>
                        </a:cubicBezTo>
                        <a:cubicBezTo>
                          <a:pt x="45" y="4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3" name="Freeform 125">
                    <a:extLst>
                      <a:ext uri="{FF2B5EF4-FFF2-40B4-BE49-F238E27FC236}">
                        <a16:creationId xmlns:a16="http://schemas.microsoft.com/office/drawing/2014/main" id="{B3AAB452-EA3E-E940-83E9-E67C5B59CE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48464" y="1995488"/>
                    <a:ext cx="44450" cy="19050"/>
                  </a:xfrm>
                  <a:custGeom>
                    <a:avLst/>
                    <a:gdLst>
                      <a:gd name="T0" fmla="*/ 35 w 45"/>
                      <a:gd name="T1" fmla="*/ 0 h 19"/>
                      <a:gd name="T2" fmla="*/ 9 w 45"/>
                      <a:gd name="T3" fmla="*/ 0 h 19"/>
                      <a:gd name="T4" fmla="*/ 0 w 45"/>
                      <a:gd name="T5" fmla="*/ 10 h 19"/>
                      <a:gd name="T6" fmla="*/ 9 w 45"/>
                      <a:gd name="T7" fmla="*/ 19 h 19"/>
                      <a:gd name="T8" fmla="*/ 35 w 45"/>
                      <a:gd name="T9" fmla="*/ 19 h 19"/>
                      <a:gd name="T10" fmla="*/ 45 w 45"/>
                      <a:gd name="T11" fmla="*/ 10 h 19"/>
                      <a:gd name="T12" fmla="*/ 35 w 45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9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15"/>
                          <a:pt x="4" y="19"/>
                          <a:pt x="9" y="19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40" y="19"/>
                          <a:pt x="45" y="15"/>
                          <a:pt x="45" y="10"/>
                        </a:cubicBezTo>
                        <a:cubicBezTo>
                          <a:pt x="45" y="5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4" name="Freeform 126">
                    <a:extLst>
                      <a:ext uri="{FF2B5EF4-FFF2-40B4-BE49-F238E27FC236}">
                        <a16:creationId xmlns:a16="http://schemas.microsoft.com/office/drawing/2014/main" id="{5CA61B64-0603-A64E-9F1C-6979C349D4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48464" y="2047876"/>
                    <a:ext cx="44450" cy="19050"/>
                  </a:xfrm>
                  <a:custGeom>
                    <a:avLst/>
                    <a:gdLst>
                      <a:gd name="T0" fmla="*/ 35 w 45"/>
                      <a:gd name="T1" fmla="*/ 0 h 19"/>
                      <a:gd name="T2" fmla="*/ 9 w 45"/>
                      <a:gd name="T3" fmla="*/ 0 h 19"/>
                      <a:gd name="T4" fmla="*/ 0 w 45"/>
                      <a:gd name="T5" fmla="*/ 9 h 19"/>
                      <a:gd name="T6" fmla="*/ 9 w 45"/>
                      <a:gd name="T7" fmla="*/ 19 h 19"/>
                      <a:gd name="T8" fmla="*/ 35 w 45"/>
                      <a:gd name="T9" fmla="*/ 19 h 19"/>
                      <a:gd name="T10" fmla="*/ 45 w 45"/>
                      <a:gd name="T11" fmla="*/ 9 h 19"/>
                      <a:gd name="T12" fmla="*/ 35 w 45"/>
                      <a:gd name="T1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19">
                        <a:moveTo>
                          <a:pt x="35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9"/>
                          <a:pt x="9" y="19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40" y="19"/>
                          <a:pt x="45" y="14"/>
                          <a:pt x="45" y="9"/>
                        </a:cubicBezTo>
                        <a:cubicBezTo>
                          <a:pt x="45" y="4"/>
                          <a:pt x="40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8" name="Group 283">
                  <a:extLst>
                    <a:ext uri="{FF2B5EF4-FFF2-40B4-BE49-F238E27FC236}">
                      <a16:creationId xmlns:a16="http://schemas.microsoft.com/office/drawing/2014/main" id="{B89E7EA9-6A23-1542-B974-92844C0AD836}"/>
                    </a:ext>
                  </a:extLst>
                </p:cNvPr>
                <p:cNvGrpSpPr/>
                <p:nvPr/>
              </p:nvGrpSpPr>
              <p:grpSpPr>
                <a:xfrm>
                  <a:off x="872159" y="3434038"/>
                  <a:ext cx="552450" cy="423863"/>
                  <a:chOff x="677864" y="2360613"/>
                  <a:chExt cx="552450" cy="423863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16" name="Freeform 134">
                    <a:extLst>
                      <a:ext uri="{FF2B5EF4-FFF2-40B4-BE49-F238E27FC236}">
                        <a16:creationId xmlns:a16="http://schemas.microsoft.com/office/drawing/2014/main" id="{B7B9FF37-6947-3844-8301-6A213CCF43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7864" y="2582863"/>
                    <a:ext cx="552450" cy="201613"/>
                  </a:xfrm>
                  <a:custGeom>
                    <a:avLst/>
                    <a:gdLst>
                      <a:gd name="T0" fmla="*/ 546 w 555"/>
                      <a:gd name="T1" fmla="*/ 0 h 202"/>
                      <a:gd name="T2" fmla="*/ 537 w 555"/>
                      <a:gd name="T3" fmla="*/ 9 h 202"/>
                      <a:gd name="T4" fmla="*/ 537 w 555"/>
                      <a:gd name="T5" fmla="*/ 180 h 202"/>
                      <a:gd name="T6" fmla="*/ 533 w 555"/>
                      <a:gd name="T7" fmla="*/ 183 h 202"/>
                      <a:gd name="T8" fmla="*/ 22 w 555"/>
                      <a:gd name="T9" fmla="*/ 183 h 202"/>
                      <a:gd name="T10" fmla="*/ 18 w 555"/>
                      <a:gd name="T11" fmla="*/ 180 h 202"/>
                      <a:gd name="T12" fmla="*/ 18 w 555"/>
                      <a:gd name="T13" fmla="*/ 9 h 202"/>
                      <a:gd name="T14" fmla="*/ 9 w 555"/>
                      <a:gd name="T15" fmla="*/ 0 h 202"/>
                      <a:gd name="T16" fmla="*/ 0 w 555"/>
                      <a:gd name="T17" fmla="*/ 9 h 202"/>
                      <a:gd name="T18" fmla="*/ 0 w 555"/>
                      <a:gd name="T19" fmla="*/ 180 h 202"/>
                      <a:gd name="T20" fmla="*/ 22 w 555"/>
                      <a:gd name="T21" fmla="*/ 202 h 202"/>
                      <a:gd name="T22" fmla="*/ 533 w 555"/>
                      <a:gd name="T23" fmla="*/ 202 h 202"/>
                      <a:gd name="T24" fmla="*/ 555 w 555"/>
                      <a:gd name="T25" fmla="*/ 180 h 202"/>
                      <a:gd name="T26" fmla="*/ 555 w 555"/>
                      <a:gd name="T27" fmla="*/ 9 h 202"/>
                      <a:gd name="T28" fmla="*/ 546 w 555"/>
                      <a:gd name="T29" fmla="*/ 0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555" h="202">
                        <a:moveTo>
                          <a:pt x="546" y="0"/>
                        </a:moveTo>
                        <a:cubicBezTo>
                          <a:pt x="541" y="0"/>
                          <a:pt x="537" y="4"/>
                          <a:pt x="537" y="9"/>
                        </a:cubicBezTo>
                        <a:cubicBezTo>
                          <a:pt x="537" y="180"/>
                          <a:pt x="537" y="180"/>
                          <a:pt x="537" y="180"/>
                        </a:cubicBezTo>
                        <a:cubicBezTo>
                          <a:pt x="537" y="182"/>
                          <a:pt x="535" y="183"/>
                          <a:pt x="533" y="183"/>
                        </a:cubicBezTo>
                        <a:cubicBezTo>
                          <a:pt x="22" y="183"/>
                          <a:pt x="22" y="183"/>
                          <a:pt x="22" y="183"/>
                        </a:cubicBezTo>
                        <a:cubicBezTo>
                          <a:pt x="20" y="183"/>
                          <a:pt x="18" y="182"/>
                          <a:pt x="18" y="180"/>
                        </a:cubicBezTo>
                        <a:cubicBezTo>
                          <a:pt x="18" y="9"/>
                          <a:pt x="18" y="9"/>
                          <a:pt x="18" y="9"/>
                        </a:cubicBezTo>
                        <a:cubicBezTo>
                          <a:pt x="18" y="4"/>
                          <a:pt x="14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80"/>
                          <a:pt x="0" y="180"/>
                          <a:pt x="0" y="180"/>
                        </a:cubicBezTo>
                        <a:cubicBezTo>
                          <a:pt x="0" y="192"/>
                          <a:pt x="10" y="202"/>
                          <a:pt x="22" y="202"/>
                        </a:cubicBezTo>
                        <a:cubicBezTo>
                          <a:pt x="533" y="202"/>
                          <a:pt x="533" y="202"/>
                          <a:pt x="533" y="202"/>
                        </a:cubicBezTo>
                        <a:cubicBezTo>
                          <a:pt x="545" y="202"/>
                          <a:pt x="555" y="192"/>
                          <a:pt x="555" y="180"/>
                        </a:cubicBezTo>
                        <a:cubicBezTo>
                          <a:pt x="555" y="9"/>
                          <a:pt x="555" y="9"/>
                          <a:pt x="555" y="9"/>
                        </a:cubicBezTo>
                        <a:cubicBezTo>
                          <a:pt x="555" y="4"/>
                          <a:pt x="551" y="0"/>
                          <a:pt x="54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7" name="Freeform 135">
                    <a:extLst>
                      <a:ext uri="{FF2B5EF4-FFF2-40B4-BE49-F238E27FC236}">
                        <a16:creationId xmlns:a16="http://schemas.microsoft.com/office/drawing/2014/main" id="{90137730-C5A2-FC4E-8241-92FE8BACF92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77864" y="2452688"/>
                    <a:ext cx="552450" cy="174625"/>
                  </a:xfrm>
                  <a:custGeom>
                    <a:avLst/>
                    <a:gdLst>
                      <a:gd name="T0" fmla="*/ 533 w 555"/>
                      <a:gd name="T1" fmla="*/ 0 h 176"/>
                      <a:gd name="T2" fmla="*/ 22 w 555"/>
                      <a:gd name="T3" fmla="*/ 0 h 176"/>
                      <a:gd name="T4" fmla="*/ 0 w 555"/>
                      <a:gd name="T5" fmla="*/ 22 h 176"/>
                      <a:gd name="T6" fmla="*/ 0 w 555"/>
                      <a:gd name="T7" fmla="*/ 101 h 176"/>
                      <a:gd name="T8" fmla="*/ 9 w 555"/>
                      <a:gd name="T9" fmla="*/ 110 h 176"/>
                      <a:gd name="T10" fmla="*/ 183 w 555"/>
                      <a:gd name="T11" fmla="*/ 110 h 176"/>
                      <a:gd name="T12" fmla="*/ 183 w 555"/>
                      <a:gd name="T13" fmla="*/ 153 h 176"/>
                      <a:gd name="T14" fmla="*/ 205 w 555"/>
                      <a:gd name="T15" fmla="*/ 176 h 176"/>
                      <a:gd name="T16" fmla="*/ 350 w 555"/>
                      <a:gd name="T17" fmla="*/ 176 h 176"/>
                      <a:gd name="T18" fmla="*/ 372 w 555"/>
                      <a:gd name="T19" fmla="*/ 153 h 176"/>
                      <a:gd name="T20" fmla="*/ 372 w 555"/>
                      <a:gd name="T21" fmla="*/ 110 h 176"/>
                      <a:gd name="T22" fmla="*/ 546 w 555"/>
                      <a:gd name="T23" fmla="*/ 110 h 176"/>
                      <a:gd name="T24" fmla="*/ 555 w 555"/>
                      <a:gd name="T25" fmla="*/ 101 h 176"/>
                      <a:gd name="T26" fmla="*/ 555 w 555"/>
                      <a:gd name="T27" fmla="*/ 22 h 176"/>
                      <a:gd name="T28" fmla="*/ 533 w 555"/>
                      <a:gd name="T29" fmla="*/ 0 h 176"/>
                      <a:gd name="T30" fmla="*/ 353 w 555"/>
                      <a:gd name="T31" fmla="*/ 153 h 176"/>
                      <a:gd name="T32" fmla="*/ 350 w 555"/>
                      <a:gd name="T33" fmla="*/ 157 h 176"/>
                      <a:gd name="T34" fmla="*/ 205 w 555"/>
                      <a:gd name="T35" fmla="*/ 157 h 176"/>
                      <a:gd name="T36" fmla="*/ 202 w 555"/>
                      <a:gd name="T37" fmla="*/ 153 h 176"/>
                      <a:gd name="T38" fmla="*/ 202 w 555"/>
                      <a:gd name="T39" fmla="*/ 110 h 176"/>
                      <a:gd name="T40" fmla="*/ 353 w 555"/>
                      <a:gd name="T41" fmla="*/ 110 h 176"/>
                      <a:gd name="T42" fmla="*/ 353 w 555"/>
                      <a:gd name="T43" fmla="*/ 153 h 176"/>
                      <a:gd name="T44" fmla="*/ 537 w 555"/>
                      <a:gd name="T45" fmla="*/ 92 h 176"/>
                      <a:gd name="T46" fmla="*/ 18 w 555"/>
                      <a:gd name="T47" fmla="*/ 92 h 176"/>
                      <a:gd name="T48" fmla="*/ 18 w 555"/>
                      <a:gd name="T49" fmla="*/ 22 h 176"/>
                      <a:gd name="T50" fmla="*/ 22 w 555"/>
                      <a:gd name="T51" fmla="*/ 19 h 176"/>
                      <a:gd name="T52" fmla="*/ 533 w 555"/>
                      <a:gd name="T53" fmla="*/ 19 h 176"/>
                      <a:gd name="T54" fmla="*/ 537 w 555"/>
                      <a:gd name="T55" fmla="*/ 22 h 176"/>
                      <a:gd name="T56" fmla="*/ 537 w 555"/>
                      <a:gd name="T57" fmla="*/ 92 h 1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555" h="176">
                        <a:moveTo>
                          <a:pt x="533" y="0"/>
                        </a:move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10" y="0"/>
                          <a:pt x="0" y="10"/>
                          <a:pt x="0" y="22"/>
                        </a:cubicBezTo>
                        <a:cubicBezTo>
                          <a:pt x="0" y="101"/>
                          <a:pt x="0" y="101"/>
                          <a:pt x="0" y="101"/>
                        </a:cubicBezTo>
                        <a:cubicBezTo>
                          <a:pt x="0" y="106"/>
                          <a:pt x="4" y="110"/>
                          <a:pt x="9" y="110"/>
                        </a:cubicBezTo>
                        <a:cubicBezTo>
                          <a:pt x="183" y="110"/>
                          <a:pt x="183" y="110"/>
                          <a:pt x="183" y="110"/>
                        </a:cubicBezTo>
                        <a:cubicBezTo>
                          <a:pt x="183" y="153"/>
                          <a:pt x="183" y="153"/>
                          <a:pt x="183" y="153"/>
                        </a:cubicBezTo>
                        <a:cubicBezTo>
                          <a:pt x="183" y="166"/>
                          <a:pt x="193" y="176"/>
                          <a:pt x="205" y="176"/>
                        </a:cubicBezTo>
                        <a:cubicBezTo>
                          <a:pt x="350" y="176"/>
                          <a:pt x="350" y="176"/>
                          <a:pt x="350" y="176"/>
                        </a:cubicBezTo>
                        <a:cubicBezTo>
                          <a:pt x="362" y="176"/>
                          <a:pt x="372" y="166"/>
                          <a:pt x="372" y="153"/>
                        </a:cubicBezTo>
                        <a:cubicBezTo>
                          <a:pt x="372" y="110"/>
                          <a:pt x="372" y="110"/>
                          <a:pt x="372" y="110"/>
                        </a:cubicBezTo>
                        <a:cubicBezTo>
                          <a:pt x="546" y="110"/>
                          <a:pt x="546" y="110"/>
                          <a:pt x="546" y="110"/>
                        </a:cubicBezTo>
                        <a:cubicBezTo>
                          <a:pt x="551" y="110"/>
                          <a:pt x="555" y="106"/>
                          <a:pt x="555" y="101"/>
                        </a:cubicBezTo>
                        <a:cubicBezTo>
                          <a:pt x="555" y="22"/>
                          <a:pt x="555" y="22"/>
                          <a:pt x="555" y="22"/>
                        </a:cubicBezTo>
                        <a:cubicBezTo>
                          <a:pt x="555" y="10"/>
                          <a:pt x="545" y="0"/>
                          <a:pt x="533" y="0"/>
                        </a:cubicBezTo>
                        <a:close/>
                        <a:moveTo>
                          <a:pt x="353" y="153"/>
                        </a:moveTo>
                        <a:cubicBezTo>
                          <a:pt x="353" y="156"/>
                          <a:pt x="352" y="157"/>
                          <a:pt x="350" y="157"/>
                        </a:cubicBezTo>
                        <a:cubicBezTo>
                          <a:pt x="205" y="157"/>
                          <a:pt x="205" y="157"/>
                          <a:pt x="205" y="157"/>
                        </a:cubicBezTo>
                        <a:cubicBezTo>
                          <a:pt x="203" y="157"/>
                          <a:pt x="202" y="156"/>
                          <a:pt x="202" y="153"/>
                        </a:cubicBezTo>
                        <a:cubicBezTo>
                          <a:pt x="202" y="110"/>
                          <a:pt x="202" y="110"/>
                          <a:pt x="202" y="110"/>
                        </a:cubicBezTo>
                        <a:cubicBezTo>
                          <a:pt x="353" y="110"/>
                          <a:pt x="353" y="110"/>
                          <a:pt x="353" y="110"/>
                        </a:cubicBezTo>
                        <a:lnTo>
                          <a:pt x="353" y="153"/>
                        </a:lnTo>
                        <a:close/>
                        <a:moveTo>
                          <a:pt x="537" y="92"/>
                        </a:moveTo>
                        <a:cubicBezTo>
                          <a:pt x="18" y="92"/>
                          <a:pt x="18" y="92"/>
                          <a:pt x="18" y="92"/>
                        </a:cubicBezTo>
                        <a:cubicBezTo>
                          <a:pt x="18" y="22"/>
                          <a:pt x="18" y="22"/>
                          <a:pt x="18" y="22"/>
                        </a:cubicBezTo>
                        <a:cubicBezTo>
                          <a:pt x="18" y="20"/>
                          <a:pt x="20" y="19"/>
                          <a:pt x="22" y="19"/>
                        </a:cubicBezTo>
                        <a:cubicBezTo>
                          <a:pt x="533" y="19"/>
                          <a:pt x="533" y="19"/>
                          <a:pt x="533" y="19"/>
                        </a:cubicBezTo>
                        <a:cubicBezTo>
                          <a:pt x="535" y="19"/>
                          <a:pt x="537" y="20"/>
                          <a:pt x="537" y="22"/>
                        </a:cubicBezTo>
                        <a:lnTo>
                          <a:pt x="537" y="9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8" name="Freeform 136">
                    <a:extLst>
                      <a:ext uri="{FF2B5EF4-FFF2-40B4-BE49-F238E27FC236}">
                        <a16:creationId xmlns:a16="http://schemas.microsoft.com/office/drawing/2014/main" id="{4A8BF3E8-6D7F-0643-B29D-15794E637D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0426" y="2360613"/>
                    <a:ext cx="187325" cy="84138"/>
                  </a:xfrm>
                  <a:custGeom>
                    <a:avLst/>
                    <a:gdLst>
                      <a:gd name="T0" fmla="*/ 9 w 189"/>
                      <a:gd name="T1" fmla="*/ 85 h 85"/>
                      <a:gd name="T2" fmla="*/ 19 w 189"/>
                      <a:gd name="T3" fmla="*/ 75 h 85"/>
                      <a:gd name="T4" fmla="*/ 19 w 189"/>
                      <a:gd name="T5" fmla="*/ 23 h 85"/>
                      <a:gd name="T6" fmla="*/ 22 w 189"/>
                      <a:gd name="T7" fmla="*/ 19 h 85"/>
                      <a:gd name="T8" fmla="*/ 167 w 189"/>
                      <a:gd name="T9" fmla="*/ 19 h 85"/>
                      <a:gd name="T10" fmla="*/ 170 w 189"/>
                      <a:gd name="T11" fmla="*/ 23 h 85"/>
                      <a:gd name="T12" fmla="*/ 170 w 189"/>
                      <a:gd name="T13" fmla="*/ 75 h 85"/>
                      <a:gd name="T14" fmla="*/ 180 w 189"/>
                      <a:gd name="T15" fmla="*/ 85 h 85"/>
                      <a:gd name="T16" fmla="*/ 189 w 189"/>
                      <a:gd name="T17" fmla="*/ 75 h 85"/>
                      <a:gd name="T18" fmla="*/ 189 w 189"/>
                      <a:gd name="T19" fmla="*/ 23 h 85"/>
                      <a:gd name="T20" fmla="*/ 167 w 189"/>
                      <a:gd name="T21" fmla="*/ 0 h 85"/>
                      <a:gd name="T22" fmla="*/ 22 w 189"/>
                      <a:gd name="T23" fmla="*/ 0 h 85"/>
                      <a:gd name="T24" fmla="*/ 0 w 189"/>
                      <a:gd name="T25" fmla="*/ 23 h 85"/>
                      <a:gd name="T26" fmla="*/ 0 w 189"/>
                      <a:gd name="T27" fmla="*/ 75 h 85"/>
                      <a:gd name="T28" fmla="*/ 9 w 189"/>
                      <a:gd name="T29" fmla="*/ 85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89" h="85">
                        <a:moveTo>
                          <a:pt x="9" y="85"/>
                        </a:moveTo>
                        <a:cubicBezTo>
                          <a:pt x="15" y="85"/>
                          <a:pt x="19" y="80"/>
                          <a:pt x="19" y="75"/>
                        </a:cubicBezTo>
                        <a:cubicBezTo>
                          <a:pt x="19" y="23"/>
                          <a:pt x="19" y="23"/>
                          <a:pt x="19" y="23"/>
                        </a:cubicBezTo>
                        <a:cubicBezTo>
                          <a:pt x="19" y="21"/>
                          <a:pt x="20" y="19"/>
                          <a:pt x="22" y="19"/>
                        </a:cubicBezTo>
                        <a:cubicBezTo>
                          <a:pt x="167" y="19"/>
                          <a:pt x="167" y="19"/>
                          <a:pt x="167" y="19"/>
                        </a:cubicBezTo>
                        <a:cubicBezTo>
                          <a:pt x="169" y="19"/>
                          <a:pt x="170" y="21"/>
                          <a:pt x="170" y="23"/>
                        </a:cubicBezTo>
                        <a:cubicBezTo>
                          <a:pt x="170" y="75"/>
                          <a:pt x="170" y="75"/>
                          <a:pt x="170" y="75"/>
                        </a:cubicBezTo>
                        <a:cubicBezTo>
                          <a:pt x="170" y="80"/>
                          <a:pt x="175" y="85"/>
                          <a:pt x="180" y="85"/>
                        </a:cubicBezTo>
                        <a:cubicBezTo>
                          <a:pt x="185" y="85"/>
                          <a:pt x="189" y="80"/>
                          <a:pt x="189" y="75"/>
                        </a:cubicBezTo>
                        <a:cubicBezTo>
                          <a:pt x="189" y="23"/>
                          <a:pt x="189" y="23"/>
                          <a:pt x="189" y="23"/>
                        </a:cubicBezTo>
                        <a:cubicBezTo>
                          <a:pt x="189" y="10"/>
                          <a:pt x="179" y="0"/>
                          <a:pt x="167" y="0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10" y="0"/>
                          <a:pt x="0" y="10"/>
                          <a:pt x="0" y="23"/>
                        </a:cubicBezTo>
                        <a:cubicBezTo>
                          <a:pt x="0" y="75"/>
                          <a:pt x="0" y="75"/>
                          <a:pt x="0" y="75"/>
                        </a:cubicBezTo>
                        <a:cubicBezTo>
                          <a:pt x="0" y="80"/>
                          <a:pt x="4" y="85"/>
                          <a:pt x="9" y="8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9" name="Group 285">
                  <a:extLst>
                    <a:ext uri="{FF2B5EF4-FFF2-40B4-BE49-F238E27FC236}">
                      <a16:creationId xmlns:a16="http://schemas.microsoft.com/office/drawing/2014/main" id="{4B265F30-3B6A-C94B-AC06-443128D51F67}"/>
                    </a:ext>
                  </a:extLst>
                </p:cNvPr>
                <p:cNvGrpSpPr/>
                <p:nvPr/>
              </p:nvGrpSpPr>
              <p:grpSpPr>
                <a:xfrm>
                  <a:off x="1795669" y="3432452"/>
                  <a:ext cx="501650" cy="425450"/>
                  <a:chOff x="2228851" y="2359026"/>
                  <a:chExt cx="501650" cy="425450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13" name="Freeform 146">
                    <a:extLst>
                      <a:ext uri="{FF2B5EF4-FFF2-40B4-BE49-F238E27FC236}">
                        <a16:creationId xmlns:a16="http://schemas.microsoft.com/office/drawing/2014/main" id="{5D742207-FC7C-D242-9146-EF66E73681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92364" y="2379663"/>
                    <a:ext cx="273050" cy="84138"/>
                  </a:xfrm>
                  <a:custGeom>
                    <a:avLst/>
                    <a:gdLst>
                      <a:gd name="T0" fmla="*/ 1 w 275"/>
                      <a:gd name="T1" fmla="*/ 72 h 85"/>
                      <a:gd name="T2" fmla="*/ 13 w 275"/>
                      <a:gd name="T3" fmla="*/ 78 h 85"/>
                      <a:gd name="T4" fmla="*/ 195 w 275"/>
                      <a:gd name="T5" fmla="*/ 23 h 85"/>
                      <a:gd name="T6" fmla="*/ 212 w 275"/>
                      <a:gd name="T7" fmla="*/ 72 h 85"/>
                      <a:gd name="T8" fmla="*/ 221 w 275"/>
                      <a:gd name="T9" fmla="*/ 78 h 85"/>
                      <a:gd name="T10" fmla="*/ 224 w 275"/>
                      <a:gd name="T11" fmla="*/ 78 h 85"/>
                      <a:gd name="T12" fmla="*/ 230 w 275"/>
                      <a:gd name="T13" fmla="*/ 66 h 85"/>
                      <a:gd name="T14" fmla="*/ 224 w 275"/>
                      <a:gd name="T15" fmla="*/ 48 h 85"/>
                      <a:gd name="T16" fmla="*/ 251 w 275"/>
                      <a:gd name="T17" fmla="*/ 48 h 85"/>
                      <a:gd name="T18" fmla="*/ 256 w 275"/>
                      <a:gd name="T19" fmla="*/ 54 h 85"/>
                      <a:gd name="T20" fmla="*/ 256 w 275"/>
                      <a:gd name="T21" fmla="*/ 76 h 85"/>
                      <a:gd name="T22" fmla="*/ 265 w 275"/>
                      <a:gd name="T23" fmla="*/ 85 h 85"/>
                      <a:gd name="T24" fmla="*/ 275 w 275"/>
                      <a:gd name="T25" fmla="*/ 76 h 85"/>
                      <a:gd name="T26" fmla="*/ 275 w 275"/>
                      <a:gd name="T27" fmla="*/ 54 h 85"/>
                      <a:gd name="T28" fmla="*/ 251 w 275"/>
                      <a:gd name="T29" fmla="*/ 30 h 85"/>
                      <a:gd name="T30" fmla="*/ 217 w 275"/>
                      <a:gd name="T31" fmla="*/ 30 h 85"/>
                      <a:gd name="T32" fmla="*/ 210 w 275"/>
                      <a:gd name="T33" fmla="*/ 8 h 85"/>
                      <a:gd name="T34" fmla="*/ 198 w 275"/>
                      <a:gd name="T35" fmla="*/ 2 h 85"/>
                      <a:gd name="T36" fmla="*/ 8 w 275"/>
                      <a:gd name="T37" fmla="*/ 60 h 85"/>
                      <a:gd name="T38" fmla="*/ 1 w 275"/>
                      <a:gd name="T39" fmla="*/ 72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275" h="85">
                        <a:moveTo>
                          <a:pt x="1" y="72"/>
                        </a:moveTo>
                        <a:cubicBezTo>
                          <a:pt x="3" y="77"/>
                          <a:pt x="8" y="79"/>
                          <a:pt x="13" y="78"/>
                        </a:cubicBezTo>
                        <a:cubicBezTo>
                          <a:pt x="195" y="23"/>
                          <a:pt x="195" y="23"/>
                          <a:pt x="195" y="23"/>
                        </a:cubicBezTo>
                        <a:cubicBezTo>
                          <a:pt x="212" y="72"/>
                          <a:pt x="212" y="72"/>
                          <a:pt x="212" y="72"/>
                        </a:cubicBezTo>
                        <a:cubicBezTo>
                          <a:pt x="213" y="76"/>
                          <a:pt x="217" y="78"/>
                          <a:pt x="221" y="78"/>
                        </a:cubicBezTo>
                        <a:cubicBezTo>
                          <a:pt x="222" y="78"/>
                          <a:pt x="223" y="78"/>
                          <a:pt x="224" y="78"/>
                        </a:cubicBezTo>
                        <a:cubicBezTo>
                          <a:pt x="229" y="76"/>
                          <a:pt x="231" y="71"/>
                          <a:pt x="230" y="66"/>
                        </a:cubicBezTo>
                        <a:cubicBezTo>
                          <a:pt x="224" y="48"/>
                          <a:pt x="224" y="48"/>
                          <a:pt x="224" y="48"/>
                        </a:cubicBezTo>
                        <a:cubicBezTo>
                          <a:pt x="251" y="48"/>
                          <a:pt x="251" y="48"/>
                          <a:pt x="251" y="48"/>
                        </a:cubicBezTo>
                        <a:cubicBezTo>
                          <a:pt x="254" y="48"/>
                          <a:pt x="256" y="51"/>
                          <a:pt x="256" y="54"/>
                        </a:cubicBezTo>
                        <a:cubicBezTo>
                          <a:pt x="256" y="76"/>
                          <a:pt x="256" y="76"/>
                          <a:pt x="256" y="76"/>
                        </a:cubicBezTo>
                        <a:cubicBezTo>
                          <a:pt x="256" y="81"/>
                          <a:pt x="260" y="85"/>
                          <a:pt x="265" y="85"/>
                        </a:cubicBezTo>
                        <a:cubicBezTo>
                          <a:pt x="271" y="85"/>
                          <a:pt x="275" y="81"/>
                          <a:pt x="275" y="76"/>
                        </a:cubicBezTo>
                        <a:cubicBezTo>
                          <a:pt x="275" y="54"/>
                          <a:pt x="275" y="54"/>
                          <a:pt x="275" y="54"/>
                        </a:cubicBezTo>
                        <a:cubicBezTo>
                          <a:pt x="275" y="41"/>
                          <a:pt x="264" y="30"/>
                          <a:pt x="251" y="30"/>
                        </a:cubicBezTo>
                        <a:cubicBezTo>
                          <a:pt x="217" y="30"/>
                          <a:pt x="217" y="30"/>
                          <a:pt x="217" y="30"/>
                        </a:cubicBezTo>
                        <a:cubicBezTo>
                          <a:pt x="210" y="8"/>
                          <a:pt x="210" y="8"/>
                          <a:pt x="210" y="8"/>
                        </a:cubicBezTo>
                        <a:cubicBezTo>
                          <a:pt x="208" y="3"/>
                          <a:pt x="203" y="0"/>
                          <a:pt x="198" y="2"/>
                        </a:cubicBezTo>
                        <a:cubicBezTo>
                          <a:pt x="8" y="60"/>
                          <a:pt x="8" y="60"/>
                          <a:pt x="8" y="60"/>
                        </a:cubicBezTo>
                        <a:cubicBezTo>
                          <a:pt x="3" y="61"/>
                          <a:pt x="0" y="67"/>
                          <a:pt x="1" y="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4" name="Freeform 147">
                    <a:extLst>
                      <a:ext uri="{FF2B5EF4-FFF2-40B4-BE49-F238E27FC236}">
                        <a16:creationId xmlns:a16="http://schemas.microsoft.com/office/drawing/2014/main" id="{B2F4B989-9584-824F-A416-CE54BFD729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28851" y="2359026"/>
                    <a:ext cx="501650" cy="425450"/>
                  </a:xfrm>
                  <a:custGeom>
                    <a:avLst/>
                    <a:gdLst>
                      <a:gd name="T0" fmla="*/ 481 w 503"/>
                      <a:gd name="T1" fmla="*/ 198 h 426"/>
                      <a:gd name="T2" fmla="*/ 471 w 503"/>
                      <a:gd name="T3" fmla="*/ 207 h 426"/>
                      <a:gd name="T4" fmla="*/ 481 w 503"/>
                      <a:gd name="T5" fmla="*/ 217 h 426"/>
                      <a:gd name="T6" fmla="*/ 485 w 503"/>
                      <a:gd name="T7" fmla="*/ 220 h 426"/>
                      <a:gd name="T8" fmla="*/ 485 w 503"/>
                      <a:gd name="T9" fmla="*/ 299 h 426"/>
                      <a:gd name="T10" fmla="*/ 481 w 503"/>
                      <a:gd name="T11" fmla="*/ 303 h 426"/>
                      <a:gd name="T12" fmla="*/ 376 w 503"/>
                      <a:gd name="T13" fmla="*/ 303 h 426"/>
                      <a:gd name="T14" fmla="*/ 372 w 503"/>
                      <a:gd name="T15" fmla="*/ 299 h 426"/>
                      <a:gd name="T16" fmla="*/ 372 w 503"/>
                      <a:gd name="T17" fmla="*/ 233 h 426"/>
                      <a:gd name="T18" fmla="*/ 376 w 503"/>
                      <a:gd name="T19" fmla="*/ 230 h 426"/>
                      <a:gd name="T20" fmla="*/ 455 w 503"/>
                      <a:gd name="T21" fmla="*/ 230 h 426"/>
                      <a:gd name="T22" fmla="*/ 464 w 503"/>
                      <a:gd name="T23" fmla="*/ 220 h 426"/>
                      <a:gd name="T24" fmla="*/ 464 w 503"/>
                      <a:gd name="T25" fmla="*/ 142 h 426"/>
                      <a:gd name="T26" fmla="*/ 441 w 503"/>
                      <a:gd name="T27" fmla="*/ 119 h 426"/>
                      <a:gd name="T28" fmla="*/ 42 w 503"/>
                      <a:gd name="T29" fmla="*/ 119 h 426"/>
                      <a:gd name="T30" fmla="*/ 18 w 503"/>
                      <a:gd name="T31" fmla="*/ 96 h 426"/>
                      <a:gd name="T32" fmla="*/ 42 w 503"/>
                      <a:gd name="T33" fmla="*/ 72 h 426"/>
                      <a:gd name="T34" fmla="*/ 91 w 503"/>
                      <a:gd name="T35" fmla="*/ 72 h 426"/>
                      <a:gd name="T36" fmla="*/ 68 w 503"/>
                      <a:gd name="T37" fmla="*/ 80 h 426"/>
                      <a:gd name="T38" fmla="*/ 62 w 503"/>
                      <a:gd name="T39" fmla="*/ 92 h 426"/>
                      <a:gd name="T40" fmla="*/ 71 w 503"/>
                      <a:gd name="T41" fmla="*/ 98 h 426"/>
                      <a:gd name="T42" fmla="*/ 74 w 503"/>
                      <a:gd name="T43" fmla="*/ 98 h 426"/>
                      <a:gd name="T44" fmla="*/ 311 w 503"/>
                      <a:gd name="T45" fmla="*/ 20 h 426"/>
                      <a:gd name="T46" fmla="*/ 317 w 503"/>
                      <a:gd name="T47" fmla="*/ 8 h 426"/>
                      <a:gd name="T48" fmla="*/ 305 w 503"/>
                      <a:gd name="T49" fmla="*/ 2 h 426"/>
                      <a:gd name="T50" fmla="*/ 147 w 503"/>
                      <a:gd name="T51" fmla="*/ 54 h 426"/>
                      <a:gd name="T52" fmla="*/ 147 w 503"/>
                      <a:gd name="T53" fmla="*/ 54 h 426"/>
                      <a:gd name="T54" fmla="*/ 42 w 503"/>
                      <a:gd name="T55" fmla="*/ 54 h 426"/>
                      <a:gd name="T56" fmla="*/ 0 w 503"/>
                      <a:gd name="T57" fmla="*/ 96 h 426"/>
                      <a:gd name="T58" fmla="*/ 0 w 503"/>
                      <a:gd name="T59" fmla="*/ 384 h 426"/>
                      <a:gd name="T60" fmla="*/ 42 w 503"/>
                      <a:gd name="T61" fmla="*/ 426 h 426"/>
                      <a:gd name="T62" fmla="*/ 441 w 503"/>
                      <a:gd name="T63" fmla="*/ 426 h 426"/>
                      <a:gd name="T64" fmla="*/ 464 w 503"/>
                      <a:gd name="T65" fmla="*/ 404 h 426"/>
                      <a:gd name="T66" fmla="*/ 464 w 503"/>
                      <a:gd name="T67" fmla="*/ 338 h 426"/>
                      <a:gd name="T68" fmla="*/ 455 w 503"/>
                      <a:gd name="T69" fmla="*/ 329 h 426"/>
                      <a:gd name="T70" fmla="*/ 445 w 503"/>
                      <a:gd name="T71" fmla="*/ 338 h 426"/>
                      <a:gd name="T72" fmla="*/ 445 w 503"/>
                      <a:gd name="T73" fmla="*/ 404 h 426"/>
                      <a:gd name="T74" fmla="*/ 441 w 503"/>
                      <a:gd name="T75" fmla="*/ 407 h 426"/>
                      <a:gd name="T76" fmla="*/ 42 w 503"/>
                      <a:gd name="T77" fmla="*/ 407 h 426"/>
                      <a:gd name="T78" fmla="*/ 18 w 503"/>
                      <a:gd name="T79" fmla="*/ 384 h 426"/>
                      <a:gd name="T80" fmla="*/ 18 w 503"/>
                      <a:gd name="T81" fmla="*/ 132 h 426"/>
                      <a:gd name="T82" fmla="*/ 42 w 503"/>
                      <a:gd name="T83" fmla="*/ 138 h 426"/>
                      <a:gd name="T84" fmla="*/ 441 w 503"/>
                      <a:gd name="T85" fmla="*/ 138 h 426"/>
                      <a:gd name="T86" fmla="*/ 445 w 503"/>
                      <a:gd name="T87" fmla="*/ 142 h 426"/>
                      <a:gd name="T88" fmla="*/ 445 w 503"/>
                      <a:gd name="T89" fmla="*/ 211 h 426"/>
                      <a:gd name="T90" fmla="*/ 376 w 503"/>
                      <a:gd name="T91" fmla="*/ 211 h 426"/>
                      <a:gd name="T92" fmla="*/ 353 w 503"/>
                      <a:gd name="T93" fmla="*/ 233 h 426"/>
                      <a:gd name="T94" fmla="*/ 353 w 503"/>
                      <a:gd name="T95" fmla="*/ 299 h 426"/>
                      <a:gd name="T96" fmla="*/ 376 w 503"/>
                      <a:gd name="T97" fmla="*/ 321 h 426"/>
                      <a:gd name="T98" fmla="*/ 481 w 503"/>
                      <a:gd name="T99" fmla="*/ 321 h 426"/>
                      <a:gd name="T100" fmla="*/ 503 w 503"/>
                      <a:gd name="T101" fmla="*/ 299 h 426"/>
                      <a:gd name="T102" fmla="*/ 503 w 503"/>
                      <a:gd name="T103" fmla="*/ 220 h 426"/>
                      <a:gd name="T104" fmla="*/ 481 w 503"/>
                      <a:gd name="T105" fmla="*/ 198 h 4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503" h="426">
                        <a:moveTo>
                          <a:pt x="481" y="198"/>
                        </a:moveTo>
                        <a:cubicBezTo>
                          <a:pt x="476" y="198"/>
                          <a:pt x="471" y="202"/>
                          <a:pt x="471" y="207"/>
                        </a:cubicBezTo>
                        <a:cubicBezTo>
                          <a:pt x="471" y="212"/>
                          <a:pt x="476" y="217"/>
                          <a:pt x="481" y="217"/>
                        </a:cubicBezTo>
                        <a:cubicBezTo>
                          <a:pt x="484" y="217"/>
                          <a:pt x="485" y="217"/>
                          <a:pt x="485" y="220"/>
                        </a:cubicBezTo>
                        <a:cubicBezTo>
                          <a:pt x="485" y="299"/>
                          <a:pt x="485" y="299"/>
                          <a:pt x="485" y="299"/>
                        </a:cubicBezTo>
                        <a:cubicBezTo>
                          <a:pt x="485" y="302"/>
                          <a:pt x="484" y="303"/>
                          <a:pt x="481" y="303"/>
                        </a:cubicBezTo>
                        <a:cubicBezTo>
                          <a:pt x="376" y="303"/>
                          <a:pt x="376" y="303"/>
                          <a:pt x="376" y="303"/>
                        </a:cubicBezTo>
                        <a:cubicBezTo>
                          <a:pt x="373" y="303"/>
                          <a:pt x="372" y="302"/>
                          <a:pt x="372" y="299"/>
                        </a:cubicBezTo>
                        <a:cubicBezTo>
                          <a:pt x="372" y="233"/>
                          <a:pt x="372" y="233"/>
                          <a:pt x="372" y="233"/>
                        </a:cubicBezTo>
                        <a:cubicBezTo>
                          <a:pt x="372" y="230"/>
                          <a:pt x="373" y="230"/>
                          <a:pt x="376" y="230"/>
                        </a:cubicBezTo>
                        <a:cubicBezTo>
                          <a:pt x="455" y="230"/>
                          <a:pt x="455" y="230"/>
                          <a:pt x="455" y="230"/>
                        </a:cubicBezTo>
                        <a:cubicBezTo>
                          <a:pt x="460" y="230"/>
                          <a:pt x="464" y="225"/>
                          <a:pt x="464" y="220"/>
                        </a:cubicBezTo>
                        <a:cubicBezTo>
                          <a:pt x="464" y="142"/>
                          <a:pt x="464" y="142"/>
                          <a:pt x="464" y="142"/>
                        </a:cubicBezTo>
                        <a:cubicBezTo>
                          <a:pt x="464" y="128"/>
                          <a:pt x="455" y="119"/>
                          <a:pt x="441" y="119"/>
                        </a:cubicBezTo>
                        <a:cubicBezTo>
                          <a:pt x="42" y="119"/>
                          <a:pt x="42" y="119"/>
                          <a:pt x="42" y="119"/>
                        </a:cubicBezTo>
                        <a:cubicBezTo>
                          <a:pt x="27" y="119"/>
                          <a:pt x="18" y="110"/>
                          <a:pt x="18" y="96"/>
                        </a:cubicBezTo>
                        <a:cubicBezTo>
                          <a:pt x="18" y="81"/>
                          <a:pt x="27" y="72"/>
                          <a:pt x="42" y="72"/>
                        </a:cubicBezTo>
                        <a:cubicBezTo>
                          <a:pt x="91" y="72"/>
                          <a:pt x="91" y="72"/>
                          <a:pt x="91" y="72"/>
                        </a:cubicBezTo>
                        <a:cubicBezTo>
                          <a:pt x="68" y="80"/>
                          <a:pt x="68" y="80"/>
                          <a:pt x="68" y="80"/>
                        </a:cubicBezTo>
                        <a:cubicBezTo>
                          <a:pt x="63" y="82"/>
                          <a:pt x="60" y="87"/>
                          <a:pt x="62" y="92"/>
                        </a:cubicBezTo>
                        <a:cubicBezTo>
                          <a:pt x="63" y="96"/>
                          <a:pt x="67" y="98"/>
                          <a:pt x="71" y="98"/>
                        </a:cubicBezTo>
                        <a:cubicBezTo>
                          <a:pt x="72" y="98"/>
                          <a:pt x="73" y="98"/>
                          <a:pt x="74" y="98"/>
                        </a:cubicBezTo>
                        <a:cubicBezTo>
                          <a:pt x="311" y="20"/>
                          <a:pt x="311" y="20"/>
                          <a:pt x="311" y="20"/>
                        </a:cubicBezTo>
                        <a:cubicBezTo>
                          <a:pt x="316" y="18"/>
                          <a:pt x="319" y="13"/>
                          <a:pt x="317" y="8"/>
                        </a:cubicBezTo>
                        <a:cubicBezTo>
                          <a:pt x="315" y="3"/>
                          <a:pt x="310" y="0"/>
                          <a:pt x="305" y="2"/>
                        </a:cubicBezTo>
                        <a:cubicBezTo>
                          <a:pt x="147" y="54"/>
                          <a:pt x="147" y="54"/>
                          <a:pt x="147" y="54"/>
                        </a:cubicBezTo>
                        <a:cubicBezTo>
                          <a:pt x="147" y="54"/>
                          <a:pt x="147" y="54"/>
                          <a:pt x="147" y="54"/>
                        </a:cubicBezTo>
                        <a:cubicBezTo>
                          <a:pt x="42" y="54"/>
                          <a:pt x="42" y="54"/>
                          <a:pt x="42" y="54"/>
                        </a:cubicBezTo>
                        <a:cubicBezTo>
                          <a:pt x="17" y="54"/>
                          <a:pt x="0" y="71"/>
                          <a:pt x="0" y="96"/>
                        </a:cubicBezTo>
                        <a:cubicBezTo>
                          <a:pt x="0" y="384"/>
                          <a:pt x="0" y="384"/>
                          <a:pt x="0" y="384"/>
                        </a:cubicBezTo>
                        <a:cubicBezTo>
                          <a:pt x="0" y="409"/>
                          <a:pt x="17" y="426"/>
                          <a:pt x="42" y="426"/>
                        </a:cubicBezTo>
                        <a:cubicBezTo>
                          <a:pt x="441" y="426"/>
                          <a:pt x="441" y="426"/>
                          <a:pt x="441" y="426"/>
                        </a:cubicBezTo>
                        <a:cubicBezTo>
                          <a:pt x="455" y="426"/>
                          <a:pt x="464" y="417"/>
                          <a:pt x="464" y="404"/>
                        </a:cubicBezTo>
                        <a:cubicBezTo>
                          <a:pt x="464" y="338"/>
                          <a:pt x="464" y="338"/>
                          <a:pt x="464" y="338"/>
                        </a:cubicBezTo>
                        <a:cubicBezTo>
                          <a:pt x="464" y="333"/>
                          <a:pt x="460" y="329"/>
                          <a:pt x="455" y="329"/>
                        </a:cubicBezTo>
                        <a:cubicBezTo>
                          <a:pt x="449" y="329"/>
                          <a:pt x="445" y="333"/>
                          <a:pt x="445" y="338"/>
                        </a:cubicBezTo>
                        <a:cubicBezTo>
                          <a:pt x="445" y="404"/>
                          <a:pt x="445" y="404"/>
                          <a:pt x="445" y="404"/>
                        </a:cubicBezTo>
                        <a:cubicBezTo>
                          <a:pt x="445" y="407"/>
                          <a:pt x="445" y="407"/>
                          <a:pt x="441" y="407"/>
                        </a:cubicBezTo>
                        <a:cubicBezTo>
                          <a:pt x="42" y="407"/>
                          <a:pt x="42" y="407"/>
                          <a:pt x="42" y="407"/>
                        </a:cubicBezTo>
                        <a:cubicBezTo>
                          <a:pt x="27" y="407"/>
                          <a:pt x="18" y="399"/>
                          <a:pt x="18" y="384"/>
                        </a:cubicBezTo>
                        <a:cubicBezTo>
                          <a:pt x="18" y="132"/>
                          <a:pt x="18" y="132"/>
                          <a:pt x="18" y="132"/>
                        </a:cubicBezTo>
                        <a:cubicBezTo>
                          <a:pt x="25" y="136"/>
                          <a:pt x="33" y="138"/>
                          <a:pt x="42" y="138"/>
                        </a:cubicBezTo>
                        <a:cubicBezTo>
                          <a:pt x="441" y="138"/>
                          <a:pt x="441" y="138"/>
                          <a:pt x="441" y="138"/>
                        </a:cubicBezTo>
                        <a:cubicBezTo>
                          <a:pt x="445" y="138"/>
                          <a:pt x="445" y="139"/>
                          <a:pt x="445" y="142"/>
                        </a:cubicBezTo>
                        <a:cubicBezTo>
                          <a:pt x="445" y="211"/>
                          <a:pt x="445" y="211"/>
                          <a:pt x="445" y="211"/>
                        </a:cubicBezTo>
                        <a:cubicBezTo>
                          <a:pt x="376" y="211"/>
                          <a:pt x="376" y="211"/>
                          <a:pt x="376" y="211"/>
                        </a:cubicBezTo>
                        <a:cubicBezTo>
                          <a:pt x="363" y="211"/>
                          <a:pt x="353" y="220"/>
                          <a:pt x="353" y="233"/>
                        </a:cubicBezTo>
                        <a:cubicBezTo>
                          <a:pt x="353" y="299"/>
                          <a:pt x="353" y="299"/>
                          <a:pt x="353" y="299"/>
                        </a:cubicBezTo>
                        <a:cubicBezTo>
                          <a:pt x="353" y="312"/>
                          <a:pt x="363" y="321"/>
                          <a:pt x="376" y="321"/>
                        </a:cubicBezTo>
                        <a:cubicBezTo>
                          <a:pt x="481" y="321"/>
                          <a:pt x="481" y="321"/>
                          <a:pt x="481" y="321"/>
                        </a:cubicBezTo>
                        <a:cubicBezTo>
                          <a:pt x="494" y="321"/>
                          <a:pt x="503" y="312"/>
                          <a:pt x="503" y="299"/>
                        </a:cubicBezTo>
                        <a:cubicBezTo>
                          <a:pt x="503" y="220"/>
                          <a:pt x="503" y="220"/>
                          <a:pt x="503" y="220"/>
                        </a:cubicBezTo>
                        <a:cubicBezTo>
                          <a:pt x="503" y="207"/>
                          <a:pt x="494" y="198"/>
                          <a:pt x="481" y="19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5" name="Oval 148">
                    <a:extLst>
                      <a:ext uri="{FF2B5EF4-FFF2-40B4-BE49-F238E27FC236}">
                        <a16:creationId xmlns:a16="http://schemas.microsoft.com/office/drawing/2014/main" id="{40BFB42F-0B4E-2442-BBD5-81D0A060DD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27314" y="2601913"/>
                    <a:ext cx="44450" cy="4603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0" name="Group 287">
                  <a:extLst>
                    <a:ext uri="{FF2B5EF4-FFF2-40B4-BE49-F238E27FC236}">
                      <a16:creationId xmlns:a16="http://schemas.microsoft.com/office/drawing/2014/main" id="{F4466998-E5D7-6D46-931D-E1CB11AAA6CA}"/>
                    </a:ext>
                  </a:extLst>
                </p:cNvPr>
                <p:cNvGrpSpPr/>
                <p:nvPr/>
              </p:nvGrpSpPr>
              <p:grpSpPr>
                <a:xfrm>
                  <a:off x="2659236" y="3434039"/>
                  <a:ext cx="436563" cy="423863"/>
                  <a:chOff x="3911601" y="2360613"/>
                  <a:chExt cx="436563" cy="423863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05" name="Freeform 149">
                    <a:extLst>
                      <a:ext uri="{FF2B5EF4-FFF2-40B4-BE49-F238E27FC236}">
                        <a16:creationId xmlns:a16="http://schemas.microsoft.com/office/drawing/2014/main" id="{66CDA202-0B30-AB47-8193-D10FB88533E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11601" y="2360613"/>
                    <a:ext cx="436563" cy="423863"/>
                  </a:xfrm>
                  <a:custGeom>
                    <a:avLst/>
                    <a:gdLst>
                      <a:gd name="T0" fmla="*/ 409 w 438"/>
                      <a:gd name="T1" fmla="*/ 0 h 425"/>
                      <a:gd name="T2" fmla="*/ 29 w 438"/>
                      <a:gd name="T3" fmla="*/ 0 h 425"/>
                      <a:gd name="T4" fmla="*/ 0 w 438"/>
                      <a:gd name="T5" fmla="*/ 29 h 425"/>
                      <a:gd name="T6" fmla="*/ 0 w 438"/>
                      <a:gd name="T7" fmla="*/ 396 h 425"/>
                      <a:gd name="T8" fmla="*/ 29 w 438"/>
                      <a:gd name="T9" fmla="*/ 425 h 425"/>
                      <a:gd name="T10" fmla="*/ 409 w 438"/>
                      <a:gd name="T11" fmla="*/ 425 h 425"/>
                      <a:gd name="T12" fmla="*/ 438 w 438"/>
                      <a:gd name="T13" fmla="*/ 396 h 425"/>
                      <a:gd name="T14" fmla="*/ 438 w 438"/>
                      <a:gd name="T15" fmla="*/ 29 h 425"/>
                      <a:gd name="T16" fmla="*/ 409 w 438"/>
                      <a:gd name="T17" fmla="*/ 0 h 425"/>
                      <a:gd name="T18" fmla="*/ 419 w 438"/>
                      <a:gd name="T19" fmla="*/ 396 h 425"/>
                      <a:gd name="T20" fmla="*/ 409 w 438"/>
                      <a:gd name="T21" fmla="*/ 406 h 425"/>
                      <a:gd name="T22" fmla="*/ 29 w 438"/>
                      <a:gd name="T23" fmla="*/ 406 h 425"/>
                      <a:gd name="T24" fmla="*/ 19 w 438"/>
                      <a:gd name="T25" fmla="*/ 396 h 425"/>
                      <a:gd name="T26" fmla="*/ 19 w 438"/>
                      <a:gd name="T27" fmla="*/ 30 h 425"/>
                      <a:gd name="T28" fmla="*/ 29 w 438"/>
                      <a:gd name="T29" fmla="*/ 19 h 425"/>
                      <a:gd name="T30" fmla="*/ 409 w 438"/>
                      <a:gd name="T31" fmla="*/ 19 h 425"/>
                      <a:gd name="T32" fmla="*/ 419 w 438"/>
                      <a:gd name="T33" fmla="*/ 30 h 425"/>
                      <a:gd name="T34" fmla="*/ 419 w 438"/>
                      <a:gd name="T35" fmla="*/ 396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438" h="425">
                        <a:moveTo>
                          <a:pt x="409" y="0"/>
                        </a:moveTo>
                        <a:cubicBezTo>
                          <a:pt x="29" y="0"/>
                          <a:pt x="29" y="0"/>
                          <a:pt x="29" y="0"/>
                        </a:cubicBezTo>
                        <a:cubicBezTo>
                          <a:pt x="16" y="0"/>
                          <a:pt x="0" y="17"/>
                          <a:pt x="0" y="29"/>
                        </a:cubicBezTo>
                        <a:cubicBezTo>
                          <a:pt x="0" y="396"/>
                          <a:pt x="0" y="396"/>
                          <a:pt x="0" y="396"/>
                        </a:cubicBezTo>
                        <a:cubicBezTo>
                          <a:pt x="0" y="409"/>
                          <a:pt x="16" y="425"/>
                          <a:pt x="29" y="425"/>
                        </a:cubicBezTo>
                        <a:cubicBezTo>
                          <a:pt x="409" y="425"/>
                          <a:pt x="409" y="425"/>
                          <a:pt x="409" y="425"/>
                        </a:cubicBezTo>
                        <a:cubicBezTo>
                          <a:pt x="421" y="425"/>
                          <a:pt x="438" y="409"/>
                          <a:pt x="438" y="396"/>
                        </a:cubicBezTo>
                        <a:cubicBezTo>
                          <a:pt x="438" y="29"/>
                          <a:pt x="438" y="29"/>
                          <a:pt x="438" y="29"/>
                        </a:cubicBezTo>
                        <a:cubicBezTo>
                          <a:pt x="438" y="17"/>
                          <a:pt x="421" y="0"/>
                          <a:pt x="409" y="0"/>
                        </a:cubicBezTo>
                        <a:close/>
                        <a:moveTo>
                          <a:pt x="419" y="396"/>
                        </a:moveTo>
                        <a:cubicBezTo>
                          <a:pt x="418" y="399"/>
                          <a:pt x="412" y="406"/>
                          <a:pt x="409" y="406"/>
                        </a:cubicBezTo>
                        <a:cubicBezTo>
                          <a:pt x="29" y="406"/>
                          <a:pt x="29" y="406"/>
                          <a:pt x="29" y="406"/>
                        </a:cubicBezTo>
                        <a:cubicBezTo>
                          <a:pt x="26" y="406"/>
                          <a:pt x="19" y="399"/>
                          <a:pt x="19" y="396"/>
                        </a:cubicBezTo>
                        <a:cubicBezTo>
                          <a:pt x="19" y="30"/>
                          <a:pt x="19" y="30"/>
                          <a:pt x="19" y="30"/>
                        </a:cubicBezTo>
                        <a:cubicBezTo>
                          <a:pt x="19" y="26"/>
                          <a:pt x="26" y="20"/>
                          <a:pt x="29" y="19"/>
                        </a:cubicBezTo>
                        <a:cubicBezTo>
                          <a:pt x="409" y="19"/>
                          <a:pt x="409" y="19"/>
                          <a:pt x="409" y="19"/>
                        </a:cubicBezTo>
                        <a:cubicBezTo>
                          <a:pt x="412" y="20"/>
                          <a:pt x="418" y="26"/>
                          <a:pt x="419" y="30"/>
                        </a:cubicBezTo>
                        <a:lnTo>
                          <a:pt x="419" y="39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6" name="Freeform 150">
                    <a:extLst>
                      <a:ext uri="{FF2B5EF4-FFF2-40B4-BE49-F238E27FC236}">
                        <a16:creationId xmlns:a16="http://schemas.microsoft.com/office/drawing/2014/main" id="{DB4BE4CF-DFAF-9F4C-AE27-98E898A52D4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100514" y="2432051"/>
                    <a:ext cx="58738" cy="58738"/>
                  </a:xfrm>
                  <a:custGeom>
                    <a:avLst/>
                    <a:gdLst>
                      <a:gd name="T0" fmla="*/ 29 w 58"/>
                      <a:gd name="T1" fmla="*/ 0 h 58"/>
                      <a:gd name="T2" fmla="*/ 0 w 58"/>
                      <a:gd name="T3" fmla="*/ 29 h 58"/>
                      <a:gd name="T4" fmla="*/ 29 w 58"/>
                      <a:gd name="T5" fmla="*/ 58 h 58"/>
                      <a:gd name="T6" fmla="*/ 58 w 58"/>
                      <a:gd name="T7" fmla="*/ 29 h 58"/>
                      <a:gd name="T8" fmla="*/ 29 w 58"/>
                      <a:gd name="T9" fmla="*/ 0 h 58"/>
                      <a:gd name="T10" fmla="*/ 29 w 58"/>
                      <a:gd name="T11" fmla="*/ 40 h 58"/>
                      <a:gd name="T12" fmla="*/ 19 w 58"/>
                      <a:gd name="T13" fmla="*/ 29 h 58"/>
                      <a:gd name="T14" fmla="*/ 29 w 58"/>
                      <a:gd name="T15" fmla="*/ 19 h 58"/>
                      <a:gd name="T16" fmla="*/ 39 w 58"/>
                      <a:gd name="T17" fmla="*/ 29 h 58"/>
                      <a:gd name="T18" fmla="*/ 29 w 58"/>
                      <a:gd name="T19" fmla="*/ 4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8" h="58">
                        <a:moveTo>
                          <a:pt x="29" y="0"/>
                        </a:moveTo>
                        <a:cubicBezTo>
                          <a:pt x="13" y="0"/>
                          <a:pt x="0" y="13"/>
                          <a:pt x="0" y="29"/>
                        </a:cubicBezTo>
                        <a:cubicBezTo>
                          <a:pt x="0" y="45"/>
                          <a:pt x="13" y="58"/>
                          <a:pt x="29" y="58"/>
                        </a:cubicBezTo>
                        <a:cubicBezTo>
                          <a:pt x="45" y="58"/>
                          <a:pt x="58" y="45"/>
                          <a:pt x="58" y="29"/>
                        </a:cubicBezTo>
                        <a:cubicBezTo>
                          <a:pt x="58" y="13"/>
                          <a:pt x="45" y="0"/>
                          <a:pt x="29" y="0"/>
                        </a:cubicBezTo>
                        <a:close/>
                        <a:moveTo>
                          <a:pt x="29" y="40"/>
                        </a:moveTo>
                        <a:cubicBezTo>
                          <a:pt x="23" y="40"/>
                          <a:pt x="19" y="35"/>
                          <a:pt x="19" y="29"/>
                        </a:cubicBezTo>
                        <a:cubicBezTo>
                          <a:pt x="19" y="24"/>
                          <a:pt x="23" y="19"/>
                          <a:pt x="29" y="19"/>
                        </a:cubicBezTo>
                        <a:cubicBezTo>
                          <a:pt x="35" y="19"/>
                          <a:pt x="39" y="24"/>
                          <a:pt x="39" y="29"/>
                        </a:cubicBezTo>
                        <a:cubicBezTo>
                          <a:pt x="39" y="35"/>
                          <a:pt x="35" y="40"/>
                          <a:pt x="29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7" name="Freeform 151">
                    <a:extLst>
                      <a:ext uri="{FF2B5EF4-FFF2-40B4-BE49-F238E27FC236}">
                        <a16:creationId xmlns:a16="http://schemas.microsoft.com/office/drawing/2014/main" id="{92864DA4-D0A5-4946-B7DF-D4B48CEE484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205289" y="2641601"/>
                    <a:ext cx="57150" cy="57150"/>
                  </a:xfrm>
                  <a:custGeom>
                    <a:avLst/>
                    <a:gdLst>
                      <a:gd name="T0" fmla="*/ 29 w 58"/>
                      <a:gd name="T1" fmla="*/ 0 h 58"/>
                      <a:gd name="T2" fmla="*/ 0 w 58"/>
                      <a:gd name="T3" fmla="*/ 29 h 58"/>
                      <a:gd name="T4" fmla="*/ 29 w 58"/>
                      <a:gd name="T5" fmla="*/ 58 h 58"/>
                      <a:gd name="T6" fmla="*/ 58 w 58"/>
                      <a:gd name="T7" fmla="*/ 29 h 58"/>
                      <a:gd name="T8" fmla="*/ 29 w 58"/>
                      <a:gd name="T9" fmla="*/ 0 h 58"/>
                      <a:gd name="T10" fmla="*/ 29 w 58"/>
                      <a:gd name="T11" fmla="*/ 39 h 58"/>
                      <a:gd name="T12" fmla="*/ 18 w 58"/>
                      <a:gd name="T13" fmla="*/ 29 h 58"/>
                      <a:gd name="T14" fmla="*/ 29 w 58"/>
                      <a:gd name="T15" fmla="*/ 19 h 58"/>
                      <a:gd name="T16" fmla="*/ 39 w 58"/>
                      <a:gd name="T17" fmla="*/ 29 h 58"/>
                      <a:gd name="T18" fmla="*/ 29 w 58"/>
                      <a:gd name="T19" fmla="*/ 39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8" h="58">
                        <a:moveTo>
                          <a:pt x="29" y="0"/>
                        </a:moveTo>
                        <a:cubicBezTo>
                          <a:pt x="13" y="0"/>
                          <a:pt x="0" y="13"/>
                          <a:pt x="0" y="29"/>
                        </a:cubicBezTo>
                        <a:cubicBezTo>
                          <a:pt x="0" y="45"/>
                          <a:pt x="13" y="58"/>
                          <a:pt x="29" y="58"/>
                        </a:cubicBezTo>
                        <a:cubicBezTo>
                          <a:pt x="45" y="58"/>
                          <a:pt x="58" y="45"/>
                          <a:pt x="58" y="29"/>
                        </a:cubicBezTo>
                        <a:cubicBezTo>
                          <a:pt x="58" y="13"/>
                          <a:pt x="45" y="0"/>
                          <a:pt x="29" y="0"/>
                        </a:cubicBezTo>
                        <a:close/>
                        <a:moveTo>
                          <a:pt x="29" y="39"/>
                        </a:moveTo>
                        <a:cubicBezTo>
                          <a:pt x="23" y="39"/>
                          <a:pt x="18" y="35"/>
                          <a:pt x="18" y="29"/>
                        </a:cubicBezTo>
                        <a:cubicBezTo>
                          <a:pt x="18" y="23"/>
                          <a:pt x="23" y="19"/>
                          <a:pt x="29" y="19"/>
                        </a:cubicBezTo>
                        <a:cubicBezTo>
                          <a:pt x="34" y="19"/>
                          <a:pt x="39" y="23"/>
                          <a:pt x="39" y="29"/>
                        </a:cubicBezTo>
                        <a:cubicBezTo>
                          <a:pt x="39" y="35"/>
                          <a:pt x="34" y="39"/>
                          <a:pt x="29" y="3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8" name="Freeform 152">
                    <a:extLst>
                      <a:ext uri="{FF2B5EF4-FFF2-40B4-BE49-F238E27FC236}">
                        <a16:creationId xmlns:a16="http://schemas.microsoft.com/office/drawing/2014/main" id="{CF00098A-BCC2-2A4E-B1DD-7BE7123B9A2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95739" y="2576513"/>
                    <a:ext cx="58738" cy="57150"/>
                  </a:xfrm>
                  <a:custGeom>
                    <a:avLst/>
                    <a:gdLst>
                      <a:gd name="T0" fmla="*/ 29 w 58"/>
                      <a:gd name="T1" fmla="*/ 0 h 58"/>
                      <a:gd name="T2" fmla="*/ 0 w 58"/>
                      <a:gd name="T3" fmla="*/ 29 h 58"/>
                      <a:gd name="T4" fmla="*/ 29 w 58"/>
                      <a:gd name="T5" fmla="*/ 58 h 58"/>
                      <a:gd name="T6" fmla="*/ 58 w 58"/>
                      <a:gd name="T7" fmla="*/ 29 h 58"/>
                      <a:gd name="T8" fmla="*/ 29 w 58"/>
                      <a:gd name="T9" fmla="*/ 0 h 58"/>
                      <a:gd name="T10" fmla="*/ 29 w 58"/>
                      <a:gd name="T11" fmla="*/ 40 h 58"/>
                      <a:gd name="T12" fmla="*/ 19 w 58"/>
                      <a:gd name="T13" fmla="*/ 29 h 58"/>
                      <a:gd name="T14" fmla="*/ 29 w 58"/>
                      <a:gd name="T15" fmla="*/ 19 h 58"/>
                      <a:gd name="T16" fmla="*/ 39 w 58"/>
                      <a:gd name="T17" fmla="*/ 29 h 58"/>
                      <a:gd name="T18" fmla="*/ 29 w 58"/>
                      <a:gd name="T19" fmla="*/ 4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8" h="58">
                        <a:moveTo>
                          <a:pt x="29" y="0"/>
                        </a:moveTo>
                        <a:cubicBezTo>
                          <a:pt x="13" y="0"/>
                          <a:pt x="0" y="13"/>
                          <a:pt x="0" y="29"/>
                        </a:cubicBezTo>
                        <a:cubicBezTo>
                          <a:pt x="0" y="45"/>
                          <a:pt x="13" y="58"/>
                          <a:pt x="29" y="58"/>
                        </a:cubicBezTo>
                        <a:cubicBezTo>
                          <a:pt x="45" y="58"/>
                          <a:pt x="58" y="45"/>
                          <a:pt x="58" y="29"/>
                        </a:cubicBezTo>
                        <a:cubicBezTo>
                          <a:pt x="58" y="13"/>
                          <a:pt x="45" y="0"/>
                          <a:pt x="29" y="0"/>
                        </a:cubicBezTo>
                        <a:close/>
                        <a:moveTo>
                          <a:pt x="29" y="40"/>
                        </a:moveTo>
                        <a:cubicBezTo>
                          <a:pt x="23" y="40"/>
                          <a:pt x="19" y="35"/>
                          <a:pt x="19" y="29"/>
                        </a:cubicBezTo>
                        <a:cubicBezTo>
                          <a:pt x="19" y="24"/>
                          <a:pt x="23" y="19"/>
                          <a:pt x="29" y="19"/>
                        </a:cubicBezTo>
                        <a:cubicBezTo>
                          <a:pt x="35" y="19"/>
                          <a:pt x="39" y="24"/>
                          <a:pt x="39" y="29"/>
                        </a:cubicBezTo>
                        <a:cubicBezTo>
                          <a:pt x="39" y="35"/>
                          <a:pt x="35" y="40"/>
                          <a:pt x="29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9" name="Freeform 153">
                    <a:extLst>
                      <a:ext uri="{FF2B5EF4-FFF2-40B4-BE49-F238E27FC236}">
                        <a16:creationId xmlns:a16="http://schemas.microsoft.com/office/drawing/2014/main" id="{A33B59DF-321F-EE4B-870D-ED5B06F80B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16376" y="2425701"/>
                    <a:ext cx="17463" cy="136525"/>
                  </a:xfrm>
                  <a:custGeom>
                    <a:avLst/>
                    <a:gdLst>
                      <a:gd name="T0" fmla="*/ 9 w 18"/>
                      <a:gd name="T1" fmla="*/ 136 h 136"/>
                      <a:gd name="T2" fmla="*/ 18 w 18"/>
                      <a:gd name="T3" fmla="*/ 127 h 136"/>
                      <a:gd name="T4" fmla="*/ 18 w 18"/>
                      <a:gd name="T5" fmla="*/ 9 h 136"/>
                      <a:gd name="T6" fmla="*/ 9 w 18"/>
                      <a:gd name="T7" fmla="*/ 0 h 136"/>
                      <a:gd name="T8" fmla="*/ 0 w 18"/>
                      <a:gd name="T9" fmla="*/ 9 h 136"/>
                      <a:gd name="T10" fmla="*/ 0 w 18"/>
                      <a:gd name="T11" fmla="*/ 127 h 136"/>
                      <a:gd name="T12" fmla="*/ 9 w 18"/>
                      <a:gd name="T13" fmla="*/ 136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" h="136">
                        <a:moveTo>
                          <a:pt x="9" y="136"/>
                        </a:moveTo>
                        <a:cubicBezTo>
                          <a:pt x="14" y="136"/>
                          <a:pt x="18" y="132"/>
                          <a:pt x="18" y="127"/>
                        </a:cubicBezTo>
                        <a:cubicBezTo>
                          <a:pt x="18" y="9"/>
                          <a:pt x="18" y="9"/>
                          <a:pt x="18" y="9"/>
                        </a:cubicBezTo>
                        <a:cubicBezTo>
                          <a:pt x="18" y="4"/>
                          <a:pt x="14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27"/>
                          <a:pt x="0" y="127"/>
                          <a:pt x="0" y="127"/>
                        </a:cubicBezTo>
                        <a:cubicBezTo>
                          <a:pt x="0" y="132"/>
                          <a:pt x="4" y="136"/>
                          <a:pt x="9" y="1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0" name="Freeform 154">
                    <a:extLst>
                      <a:ext uri="{FF2B5EF4-FFF2-40B4-BE49-F238E27FC236}">
                        <a16:creationId xmlns:a16="http://schemas.microsoft.com/office/drawing/2014/main" id="{F975FFE8-D61E-F04D-8072-00E21FC766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16376" y="2647951"/>
                    <a:ext cx="17463" cy="58738"/>
                  </a:xfrm>
                  <a:custGeom>
                    <a:avLst/>
                    <a:gdLst>
                      <a:gd name="T0" fmla="*/ 9 w 18"/>
                      <a:gd name="T1" fmla="*/ 0 h 58"/>
                      <a:gd name="T2" fmla="*/ 0 w 18"/>
                      <a:gd name="T3" fmla="*/ 9 h 58"/>
                      <a:gd name="T4" fmla="*/ 0 w 18"/>
                      <a:gd name="T5" fmla="*/ 48 h 58"/>
                      <a:gd name="T6" fmla="*/ 9 w 18"/>
                      <a:gd name="T7" fmla="*/ 58 h 58"/>
                      <a:gd name="T8" fmla="*/ 18 w 18"/>
                      <a:gd name="T9" fmla="*/ 48 h 58"/>
                      <a:gd name="T10" fmla="*/ 18 w 18"/>
                      <a:gd name="T11" fmla="*/ 9 h 58"/>
                      <a:gd name="T12" fmla="*/ 9 w 18"/>
                      <a:gd name="T13" fmla="*/ 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" h="58">
                        <a:moveTo>
                          <a:pt x="9" y="0"/>
                        </a:move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48"/>
                          <a:pt x="0" y="48"/>
                          <a:pt x="0" y="48"/>
                        </a:cubicBezTo>
                        <a:cubicBezTo>
                          <a:pt x="0" y="53"/>
                          <a:pt x="4" y="58"/>
                          <a:pt x="9" y="58"/>
                        </a:cubicBezTo>
                        <a:cubicBezTo>
                          <a:pt x="14" y="58"/>
                          <a:pt x="18" y="53"/>
                          <a:pt x="18" y="48"/>
                        </a:cubicBezTo>
                        <a:cubicBezTo>
                          <a:pt x="18" y="9"/>
                          <a:pt x="18" y="9"/>
                          <a:pt x="18" y="9"/>
                        </a:cubicBezTo>
                        <a:cubicBezTo>
                          <a:pt x="18" y="4"/>
                          <a:pt x="14" y="0"/>
                          <a:pt x="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1" name="Freeform 155">
                    <a:extLst>
                      <a:ext uri="{FF2B5EF4-FFF2-40B4-BE49-F238E27FC236}">
                        <a16:creationId xmlns:a16="http://schemas.microsoft.com/office/drawing/2014/main" id="{D9D18898-F5F1-3846-9F8E-84F7687927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1151" y="2503488"/>
                    <a:ext cx="17463" cy="203200"/>
                  </a:xfrm>
                  <a:custGeom>
                    <a:avLst/>
                    <a:gdLst>
                      <a:gd name="T0" fmla="*/ 9 w 18"/>
                      <a:gd name="T1" fmla="*/ 0 h 203"/>
                      <a:gd name="T2" fmla="*/ 0 w 18"/>
                      <a:gd name="T3" fmla="*/ 10 h 203"/>
                      <a:gd name="T4" fmla="*/ 0 w 18"/>
                      <a:gd name="T5" fmla="*/ 193 h 203"/>
                      <a:gd name="T6" fmla="*/ 9 w 18"/>
                      <a:gd name="T7" fmla="*/ 203 h 203"/>
                      <a:gd name="T8" fmla="*/ 18 w 18"/>
                      <a:gd name="T9" fmla="*/ 193 h 203"/>
                      <a:gd name="T10" fmla="*/ 18 w 18"/>
                      <a:gd name="T11" fmla="*/ 10 h 203"/>
                      <a:gd name="T12" fmla="*/ 9 w 18"/>
                      <a:gd name="T13" fmla="*/ 0 h 2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" h="203">
                        <a:moveTo>
                          <a:pt x="9" y="0"/>
                        </a:moveTo>
                        <a:cubicBezTo>
                          <a:pt x="4" y="0"/>
                          <a:pt x="0" y="5"/>
                          <a:pt x="0" y="10"/>
                        </a:cubicBezTo>
                        <a:cubicBezTo>
                          <a:pt x="0" y="193"/>
                          <a:pt x="0" y="193"/>
                          <a:pt x="0" y="193"/>
                        </a:cubicBezTo>
                        <a:cubicBezTo>
                          <a:pt x="0" y="198"/>
                          <a:pt x="4" y="203"/>
                          <a:pt x="9" y="203"/>
                        </a:cubicBezTo>
                        <a:cubicBezTo>
                          <a:pt x="14" y="203"/>
                          <a:pt x="18" y="198"/>
                          <a:pt x="18" y="193"/>
                        </a:cubicBezTo>
                        <a:cubicBezTo>
                          <a:pt x="18" y="10"/>
                          <a:pt x="18" y="10"/>
                          <a:pt x="18" y="10"/>
                        </a:cubicBezTo>
                        <a:cubicBezTo>
                          <a:pt x="18" y="5"/>
                          <a:pt x="14" y="0"/>
                          <a:pt x="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2" name="Freeform 156">
                    <a:extLst>
                      <a:ext uri="{FF2B5EF4-FFF2-40B4-BE49-F238E27FC236}">
                        <a16:creationId xmlns:a16="http://schemas.microsoft.com/office/drawing/2014/main" id="{2885F492-223A-364C-9F9A-EED7DFEDE5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24339" y="2425701"/>
                    <a:ext cx="19050" cy="201613"/>
                  </a:xfrm>
                  <a:custGeom>
                    <a:avLst/>
                    <a:gdLst>
                      <a:gd name="T0" fmla="*/ 10 w 19"/>
                      <a:gd name="T1" fmla="*/ 202 h 202"/>
                      <a:gd name="T2" fmla="*/ 19 w 19"/>
                      <a:gd name="T3" fmla="*/ 193 h 202"/>
                      <a:gd name="T4" fmla="*/ 19 w 19"/>
                      <a:gd name="T5" fmla="*/ 9 h 202"/>
                      <a:gd name="T6" fmla="*/ 10 w 19"/>
                      <a:gd name="T7" fmla="*/ 0 h 202"/>
                      <a:gd name="T8" fmla="*/ 0 w 19"/>
                      <a:gd name="T9" fmla="*/ 9 h 202"/>
                      <a:gd name="T10" fmla="*/ 0 w 19"/>
                      <a:gd name="T11" fmla="*/ 193 h 202"/>
                      <a:gd name="T12" fmla="*/ 10 w 19"/>
                      <a:gd name="T13" fmla="*/ 202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202">
                        <a:moveTo>
                          <a:pt x="10" y="202"/>
                        </a:moveTo>
                        <a:cubicBezTo>
                          <a:pt x="15" y="202"/>
                          <a:pt x="19" y="198"/>
                          <a:pt x="19" y="193"/>
                        </a:cubicBezTo>
                        <a:cubicBezTo>
                          <a:pt x="19" y="9"/>
                          <a:pt x="19" y="9"/>
                          <a:pt x="19" y="9"/>
                        </a:cubicBezTo>
                        <a:cubicBezTo>
                          <a:pt x="19" y="4"/>
                          <a:pt x="15" y="0"/>
                          <a:pt x="10" y="0"/>
                        </a:cubicBezTo>
                        <a:cubicBezTo>
                          <a:pt x="5" y="0"/>
                          <a:pt x="0" y="4"/>
                          <a:pt x="0" y="9"/>
                        </a:cubicBezTo>
                        <a:cubicBezTo>
                          <a:pt x="0" y="193"/>
                          <a:pt x="0" y="193"/>
                          <a:pt x="0" y="193"/>
                        </a:cubicBezTo>
                        <a:cubicBezTo>
                          <a:pt x="0" y="198"/>
                          <a:pt x="5" y="202"/>
                          <a:pt x="10" y="20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" name="Freeform 157">
                  <a:extLst>
                    <a:ext uri="{FF2B5EF4-FFF2-40B4-BE49-F238E27FC236}">
                      <a16:creationId xmlns:a16="http://schemas.microsoft.com/office/drawing/2014/main" id="{CADF953A-C35D-954C-9C91-2EA515912B8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90004" y="3434039"/>
                  <a:ext cx="474663" cy="423863"/>
                </a:xfrm>
                <a:custGeom>
                  <a:avLst/>
                  <a:gdLst>
                    <a:gd name="T0" fmla="*/ 455 w 477"/>
                    <a:gd name="T1" fmla="*/ 118 h 425"/>
                    <a:gd name="T2" fmla="*/ 363 w 477"/>
                    <a:gd name="T3" fmla="*/ 118 h 425"/>
                    <a:gd name="T4" fmla="*/ 341 w 477"/>
                    <a:gd name="T5" fmla="*/ 141 h 425"/>
                    <a:gd name="T6" fmla="*/ 341 w 477"/>
                    <a:gd name="T7" fmla="*/ 403 h 425"/>
                    <a:gd name="T8" fmla="*/ 341 w 477"/>
                    <a:gd name="T9" fmla="*/ 406 h 425"/>
                    <a:gd name="T10" fmla="*/ 306 w 477"/>
                    <a:gd name="T11" fmla="*/ 406 h 425"/>
                    <a:gd name="T12" fmla="*/ 307 w 477"/>
                    <a:gd name="T13" fmla="*/ 403 h 425"/>
                    <a:gd name="T14" fmla="*/ 307 w 477"/>
                    <a:gd name="T15" fmla="*/ 23 h 425"/>
                    <a:gd name="T16" fmla="*/ 284 w 477"/>
                    <a:gd name="T17" fmla="*/ 0 h 425"/>
                    <a:gd name="T18" fmla="*/ 193 w 477"/>
                    <a:gd name="T19" fmla="*/ 0 h 425"/>
                    <a:gd name="T20" fmla="*/ 170 w 477"/>
                    <a:gd name="T21" fmla="*/ 23 h 425"/>
                    <a:gd name="T22" fmla="*/ 170 w 477"/>
                    <a:gd name="T23" fmla="*/ 403 h 425"/>
                    <a:gd name="T24" fmla="*/ 171 w 477"/>
                    <a:gd name="T25" fmla="*/ 406 h 425"/>
                    <a:gd name="T26" fmla="*/ 136 w 477"/>
                    <a:gd name="T27" fmla="*/ 406 h 425"/>
                    <a:gd name="T28" fmla="*/ 136 w 477"/>
                    <a:gd name="T29" fmla="*/ 403 h 425"/>
                    <a:gd name="T30" fmla="*/ 136 w 477"/>
                    <a:gd name="T31" fmla="*/ 259 h 425"/>
                    <a:gd name="T32" fmla="*/ 114 w 477"/>
                    <a:gd name="T33" fmla="*/ 236 h 425"/>
                    <a:gd name="T34" fmla="*/ 22 w 477"/>
                    <a:gd name="T35" fmla="*/ 236 h 425"/>
                    <a:gd name="T36" fmla="*/ 0 w 477"/>
                    <a:gd name="T37" fmla="*/ 259 h 425"/>
                    <a:gd name="T38" fmla="*/ 0 w 477"/>
                    <a:gd name="T39" fmla="*/ 403 h 425"/>
                    <a:gd name="T40" fmla="*/ 22 w 477"/>
                    <a:gd name="T41" fmla="*/ 425 h 425"/>
                    <a:gd name="T42" fmla="*/ 68 w 477"/>
                    <a:gd name="T43" fmla="*/ 425 h 425"/>
                    <a:gd name="T44" fmla="*/ 114 w 477"/>
                    <a:gd name="T45" fmla="*/ 425 h 425"/>
                    <a:gd name="T46" fmla="*/ 193 w 477"/>
                    <a:gd name="T47" fmla="*/ 425 h 425"/>
                    <a:gd name="T48" fmla="*/ 284 w 477"/>
                    <a:gd name="T49" fmla="*/ 425 h 425"/>
                    <a:gd name="T50" fmla="*/ 363 w 477"/>
                    <a:gd name="T51" fmla="*/ 425 h 425"/>
                    <a:gd name="T52" fmla="*/ 455 w 477"/>
                    <a:gd name="T53" fmla="*/ 425 h 425"/>
                    <a:gd name="T54" fmla="*/ 477 w 477"/>
                    <a:gd name="T55" fmla="*/ 403 h 425"/>
                    <a:gd name="T56" fmla="*/ 477 w 477"/>
                    <a:gd name="T57" fmla="*/ 141 h 425"/>
                    <a:gd name="T58" fmla="*/ 455 w 477"/>
                    <a:gd name="T59" fmla="*/ 118 h 425"/>
                    <a:gd name="T60" fmla="*/ 68 w 477"/>
                    <a:gd name="T61" fmla="*/ 406 h 425"/>
                    <a:gd name="T62" fmla="*/ 22 w 477"/>
                    <a:gd name="T63" fmla="*/ 406 h 425"/>
                    <a:gd name="T64" fmla="*/ 19 w 477"/>
                    <a:gd name="T65" fmla="*/ 403 h 425"/>
                    <a:gd name="T66" fmla="*/ 19 w 477"/>
                    <a:gd name="T67" fmla="*/ 259 h 425"/>
                    <a:gd name="T68" fmla="*/ 22 w 477"/>
                    <a:gd name="T69" fmla="*/ 255 h 425"/>
                    <a:gd name="T70" fmla="*/ 114 w 477"/>
                    <a:gd name="T71" fmla="*/ 255 h 425"/>
                    <a:gd name="T72" fmla="*/ 118 w 477"/>
                    <a:gd name="T73" fmla="*/ 259 h 425"/>
                    <a:gd name="T74" fmla="*/ 118 w 477"/>
                    <a:gd name="T75" fmla="*/ 403 h 425"/>
                    <a:gd name="T76" fmla="*/ 114 w 477"/>
                    <a:gd name="T77" fmla="*/ 406 h 425"/>
                    <a:gd name="T78" fmla="*/ 68 w 477"/>
                    <a:gd name="T79" fmla="*/ 406 h 425"/>
                    <a:gd name="T80" fmla="*/ 193 w 477"/>
                    <a:gd name="T81" fmla="*/ 406 h 425"/>
                    <a:gd name="T82" fmla="*/ 189 w 477"/>
                    <a:gd name="T83" fmla="*/ 403 h 425"/>
                    <a:gd name="T84" fmla="*/ 189 w 477"/>
                    <a:gd name="T85" fmla="*/ 23 h 425"/>
                    <a:gd name="T86" fmla="*/ 193 w 477"/>
                    <a:gd name="T87" fmla="*/ 19 h 425"/>
                    <a:gd name="T88" fmla="*/ 284 w 477"/>
                    <a:gd name="T89" fmla="*/ 19 h 425"/>
                    <a:gd name="T90" fmla="*/ 288 w 477"/>
                    <a:gd name="T91" fmla="*/ 23 h 425"/>
                    <a:gd name="T92" fmla="*/ 288 w 477"/>
                    <a:gd name="T93" fmla="*/ 403 h 425"/>
                    <a:gd name="T94" fmla="*/ 284 w 477"/>
                    <a:gd name="T95" fmla="*/ 406 h 425"/>
                    <a:gd name="T96" fmla="*/ 193 w 477"/>
                    <a:gd name="T97" fmla="*/ 406 h 425"/>
                    <a:gd name="T98" fmla="*/ 363 w 477"/>
                    <a:gd name="T99" fmla="*/ 406 h 425"/>
                    <a:gd name="T100" fmla="*/ 359 w 477"/>
                    <a:gd name="T101" fmla="*/ 403 h 425"/>
                    <a:gd name="T102" fmla="*/ 359 w 477"/>
                    <a:gd name="T103" fmla="*/ 141 h 425"/>
                    <a:gd name="T104" fmla="*/ 363 w 477"/>
                    <a:gd name="T105" fmla="*/ 137 h 425"/>
                    <a:gd name="T106" fmla="*/ 455 w 477"/>
                    <a:gd name="T107" fmla="*/ 137 h 425"/>
                    <a:gd name="T108" fmla="*/ 458 w 477"/>
                    <a:gd name="T109" fmla="*/ 141 h 425"/>
                    <a:gd name="T110" fmla="*/ 458 w 477"/>
                    <a:gd name="T111" fmla="*/ 403 h 425"/>
                    <a:gd name="T112" fmla="*/ 455 w 477"/>
                    <a:gd name="T113" fmla="*/ 406 h 425"/>
                    <a:gd name="T114" fmla="*/ 363 w 477"/>
                    <a:gd name="T115" fmla="*/ 406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77" h="425">
                      <a:moveTo>
                        <a:pt x="455" y="118"/>
                      </a:moveTo>
                      <a:cubicBezTo>
                        <a:pt x="363" y="118"/>
                        <a:pt x="363" y="118"/>
                        <a:pt x="363" y="118"/>
                      </a:cubicBezTo>
                      <a:cubicBezTo>
                        <a:pt x="351" y="118"/>
                        <a:pt x="341" y="128"/>
                        <a:pt x="341" y="141"/>
                      </a:cubicBezTo>
                      <a:cubicBezTo>
                        <a:pt x="341" y="403"/>
                        <a:pt x="341" y="403"/>
                        <a:pt x="341" y="403"/>
                      </a:cubicBezTo>
                      <a:cubicBezTo>
                        <a:pt x="341" y="404"/>
                        <a:pt x="341" y="405"/>
                        <a:pt x="341" y="406"/>
                      </a:cubicBezTo>
                      <a:cubicBezTo>
                        <a:pt x="306" y="406"/>
                        <a:pt x="306" y="406"/>
                        <a:pt x="306" y="406"/>
                      </a:cubicBezTo>
                      <a:cubicBezTo>
                        <a:pt x="307" y="405"/>
                        <a:pt x="307" y="404"/>
                        <a:pt x="307" y="403"/>
                      </a:cubicBezTo>
                      <a:cubicBezTo>
                        <a:pt x="307" y="23"/>
                        <a:pt x="307" y="23"/>
                        <a:pt x="307" y="23"/>
                      </a:cubicBezTo>
                      <a:cubicBezTo>
                        <a:pt x="307" y="10"/>
                        <a:pt x="297" y="0"/>
                        <a:pt x="284" y="0"/>
                      </a:cubicBezTo>
                      <a:cubicBezTo>
                        <a:pt x="193" y="0"/>
                        <a:pt x="193" y="0"/>
                        <a:pt x="193" y="0"/>
                      </a:cubicBezTo>
                      <a:cubicBezTo>
                        <a:pt x="180" y="0"/>
                        <a:pt x="170" y="10"/>
                        <a:pt x="170" y="23"/>
                      </a:cubicBezTo>
                      <a:cubicBezTo>
                        <a:pt x="170" y="403"/>
                        <a:pt x="170" y="403"/>
                        <a:pt x="170" y="403"/>
                      </a:cubicBezTo>
                      <a:cubicBezTo>
                        <a:pt x="170" y="404"/>
                        <a:pt x="170" y="405"/>
                        <a:pt x="171" y="406"/>
                      </a:cubicBezTo>
                      <a:cubicBezTo>
                        <a:pt x="136" y="406"/>
                        <a:pt x="136" y="406"/>
                        <a:pt x="136" y="406"/>
                      </a:cubicBezTo>
                      <a:cubicBezTo>
                        <a:pt x="136" y="405"/>
                        <a:pt x="136" y="404"/>
                        <a:pt x="136" y="403"/>
                      </a:cubicBezTo>
                      <a:cubicBezTo>
                        <a:pt x="136" y="259"/>
                        <a:pt x="136" y="259"/>
                        <a:pt x="136" y="259"/>
                      </a:cubicBezTo>
                      <a:cubicBezTo>
                        <a:pt x="136" y="246"/>
                        <a:pt x="126" y="236"/>
                        <a:pt x="114" y="236"/>
                      </a:cubicBezTo>
                      <a:cubicBezTo>
                        <a:pt x="22" y="236"/>
                        <a:pt x="22" y="236"/>
                        <a:pt x="22" y="236"/>
                      </a:cubicBezTo>
                      <a:cubicBezTo>
                        <a:pt x="10" y="236"/>
                        <a:pt x="0" y="246"/>
                        <a:pt x="0" y="259"/>
                      </a:cubicBezTo>
                      <a:cubicBezTo>
                        <a:pt x="0" y="403"/>
                        <a:pt x="0" y="403"/>
                        <a:pt x="0" y="403"/>
                      </a:cubicBezTo>
                      <a:cubicBezTo>
                        <a:pt x="0" y="415"/>
                        <a:pt x="10" y="425"/>
                        <a:pt x="22" y="425"/>
                      </a:cubicBezTo>
                      <a:cubicBezTo>
                        <a:pt x="68" y="425"/>
                        <a:pt x="68" y="425"/>
                        <a:pt x="68" y="425"/>
                      </a:cubicBezTo>
                      <a:cubicBezTo>
                        <a:pt x="114" y="425"/>
                        <a:pt x="114" y="425"/>
                        <a:pt x="114" y="425"/>
                      </a:cubicBezTo>
                      <a:cubicBezTo>
                        <a:pt x="193" y="425"/>
                        <a:pt x="193" y="425"/>
                        <a:pt x="193" y="425"/>
                      </a:cubicBezTo>
                      <a:cubicBezTo>
                        <a:pt x="284" y="425"/>
                        <a:pt x="284" y="425"/>
                        <a:pt x="284" y="425"/>
                      </a:cubicBezTo>
                      <a:cubicBezTo>
                        <a:pt x="363" y="425"/>
                        <a:pt x="363" y="425"/>
                        <a:pt x="363" y="425"/>
                      </a:cubicBezTo>
                      <a:cubicBezTo>
                        <a:pt x="455" y="425"/>
                        <a:pt x="455" y="425"/>
                        <a:pt x="455" y="425"/>
                      </a:cubicBezTo>
                      <a:cubicBezTo>
                        <a:pt x="467" y="425"/>
                        <a:pt x="477" y="415"/>
                        <a:pt x="477" y="403"/>
                      </a:cubicBezTo>
                      <a:cubicBezTo>
                        <a:pt x="477" y="141"/>
                        <a:pt x="477" y="141"/>
                        <a:pt x="477" y="141"/>
                      </a:cubicBezTo>
                      <a:cubicBezTo>
                        <a:pt x="477" y="128"/>
                        <a:pt x="467" y="118"/>
                        <a:pt x="455" y="118"/>
                      </a:cubicBezTo>
                      <a:close/>
                      <a:moveTo>
                        <a:pt x="68" y="406"/>
                      </a:moveTo>
                      <a:cubicBezTo>
                        <a:pt x="22" y="406"/>
                        <a:pt x="22" y="406"/>
                        <a:pt x="22" y="406"/>
                      </a:cubicBezTo>
                      <a:cubicBezTo>
                        <a:pt x="20" y="406"/>
                        <a:pt x="19" y="405"/>
                        <a:pt x="19" y="403"/>
                      </a:cubicBezTo>
                      <a:cubicBezTo>
                        <a:pt x="19" y="259"/>
                        <a:pt x="19" y="259"/>
                        <a:pt x="19" y="259"/>
                      </a:cubicBezTo>
                      <a:cubicBezTo>
                        <a:pt x="19" y="257"/>
                        <a:pt x="20" y="255"/>
                        <a:pt x="22" y="255"/>
                      </a:cubicBezTo>
                      <a:cubicBezTo>
                        <a:pt x="114" y="255"/>
                        <a:pt x="114" y="255"/>
                        <a:pt x="114" y="255"/>
                      </a:cubicBezTo>
                      <a:cubicBezTo>
                        <a:pt x="116" y="255"/>
                        <a:pt x="118" y="257"/>
                        <a:pt x="118" y="259"/>
                      </a:cubicBezTo>
                      <a:cubicBezTo>
                        <a:pt x="118" y="403"/>
                        <a:pt x="118" y="403"/>
                        <a:pt x="118" y="403"/>
                      </a:cubicBezTo>
                      <a:cubicBezTo>
                        <a:pt x="118" y="405"/>
                        <a:pt x="116" y="406"/>
                        <a:pt x="114" y="406"/>
                      </a:cubicBezTo>
                      <a:lnTo>
                        <a:pt x="68" y="406"/>
                      </a:lnTo>
                      <a:close/>
                      <a:moveTo>
                        <a:pt x="193" y="406"/>
                      </a:moveTo>
                      <a:cubicBezTo>
                        <a:pt x="191" y="406"/>
                        <a:pt x="189" y="405"/>
                        <a:pt x="189" y="403"/>
                      </a:cubicBezTo>
                      <a:cubicBezTo>
                        <a:pt x="189" y="23"/>
                        <a:pt x="189" y="23"/>
                        <a:pt x="189" y="23"/>
                      </a:cubicBezTo>
                      <a:cubicBezTo>
                        <a:pt x="189" y="21"/>
                        <a:pt x="191" y="19"/>
                        <a:pt x="193" y="19"/>
                      </a:cubicBezTo>
                      <a:cubicBezTo>
                        <a:pt x="284" y="19"/>
                        <a:pt x="284" y="19"/>
                        <a:pt x="284" y="19"/>
                      </a:cubicBezTo>
                      <a:cubicBezTo>
                        <a:pt x="286" y="19"/>
                        <a:pt x="288" y="21"/>
                        <a:pt x="288" y="23"/>
                      </a:cubicBezTo>
                      <a:cubicBezTo>
                        <a:pt x="288" y="403"/>
                        <a:pt x="288" y="403"/>
                        <a:pt x="288" y="403"/>
                      </a:cubicBezTo>
                      <a:cubicBezTo>
                        <a:pt x="288" y="405"/>
                        <a:pt x="286" y="406"/>
                        <a:pt x="284" y="406"/>
                      </a:cubicBezTo>
                      <a:lnTo>
                        <a:pt x="193" y="406"/>
                      </a:lnTo>
                      <a:close/>
                      <a:moveTo>
                        <a:pt x="363" y="406"/>
                      </a:moveTo>
                      <a:cubicBezTo>
                        <a:pt x="361" y="406"/>
                        <a:pt x="359" y="405"/>
                        <a:pt x="359" y="403"/>
                      </a:cubicBezTo>
                      <a:cubicBezTo>
                        <a:pt x="359" y="141"/>
                        <a:pt x="359" y="141"/>
                        <a:pt x="359" y="141"/>
                      </a:cubicBezTo>
                      <a:cubicBezTo>
                        <a:pt x="359" y="139"/>
                        <a:pt x="361" y="137"/>
                        <a:pt x="363" y="137"/>
                      </a:cubicBezTo>
                      <a:cubicBezTo>
                        <a:pt x="455" y="137"/>
                        <a:pt x="455" y="137"/>
                        <a:pt x="455" y="137"/>
                      </a:cubicBezTo>
                      <a:cubicBezTo>
                        <a:pt x="457" y="137"/>
                        <a:pt x="458" y="139"/>
                        <a:pt x="458" y="141"/>
                      </a:cubicBezTo>
                      <a:cubicBezTo>
                        <a:pt x="458" y="403"/>
                        <a:pt x="458" y="403"/>
                        <a:pt x="458" y="403"/>
                      </a:cubicBezTo>
                      <a:cubicBezTo>
                        <a:pt x="458" y="405"/>
                        <a:pt x="457" y="406"/>
                        <a:pt x="455" y="406"/>
                      </a:cubicBezTo>
                      <a:lnTo>
                        <a:pt x="363" y="406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62" name="Group 253">
                  <a:extLst>
                    <a:ext uri="{FF2B5EF4-FFF2-40B4-BE49-F238E27FC236}">
                      <a16:creationId xmlns:a16="http://schemas.microsoft.com/office/drawing/2014/main" id="{53993B7D-65D4-1549-965E-D51FF966B045}"/>
                    </a:ext>
                  </a:extLst>
                </p:cNvPr>
                <p:cNvGrpSpPr/>
                <p:nvPr/>
              </p:nvGrpSpPr>
              <p:grpSpPr>
                <a:xfrm>
                  <a:off x="5798776" y="3434039"/>
                  <a:ext cx="450850" cy="422276"/>
                  <a:chOff x="4732339" y="3040063"/>
                  <a:chExt cx="450850" cy="422276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102" name="Freeform 172">
                    <a:extLst>
                      <a:ext uri="{FF2B5EF4-FFF2-40B4-BE49-F238E27FC236}">
                        <a16:creationId xmlns:a16="http://schemas.microsoft.com/office/drawing/2014/main" id="{19E0DF20-CC37-9943-8EFD-77FEC515D4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37114" y="3040063"/>
                    <a:ext cx="241300" cy="17463"/>
                  </a:xfrm>
                  <a:custGeom>
                    <a:avLst/>
                    <a:gdLst>
                      <a:gd name="T0" fmla="*/ 10 w 242"/>
                      <a:gd name="T1" fmla="*/ 18 h 18"/>
                      <a:gd name="T2" fmla="*/ 232 w 242"/>
                      <a:gd name="T3" fmla="*/ 18 h 18"/>
                      <a:gd name="T4" fmla="*/ 242 w 242"/>
                      <a:gd name="T5" fmla="*/ 9 h 18"/>
                      <a:gd name="T6" fmla="*/ 232 w 242"/>
                      <a:gd name="T7" fmla="*/ 0 h 18"/>
                      <a:gd name="T8" fmla="*/ 10 w 242"/>
                      <a:gd name="T9" fmla="*/ 0 h 18"/>
                      <a:gd name="T10" fmla="*/ 0 w 242"/>
                      <a:gd name="T11" fmla="*/ 9 h 18"/>
                      <a:gd name="T12" fmla="*/ 10 w 242"/>
                      <a:gd name="T13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42" h="18">
                        <a:moveTo>
                          <a:pt x="10" y="18"/>
                        </a:moveTo>
                        <a:cubicBezTo>
                          <a:pt x="232" y="18"/>
                          <a:pt x="232" y="18"/>
                          <a:pt x="232" y="18"/>
                        </a:cubicBezTo>
                        <a:cubicBezTo>
                          <a:pt x="237" y="18"/>
                          <a:pt x="242" y="14"/>
                          <a:pt x="242" y="9"/>
                        </a:cubicBezTo>
                        <a:cubicBezTo>
                          <a:pt x="242" y="4"/>
                          <a:pt x="237" y="0"/>
                          <a:pt x="232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10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3" name="Freeform 173">
                    <a:extLst>
                      <a:ext uri="{FF2B5EF4-FFF2-40B4-BE49-F238E27FC236}">
                        <a16:creationId xmlns:a16="http://schemas.microsoft.com/office/drawing/2014/main" id="{CC270A4E-D1C9-D24C-93FB-A52005B2FFE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732339" y="3065463"/>
                    <a:ext cx="450850" cy="331788"/>
                  </a:xfrm>
                  <a:custGeom>
                    <a:avLst/>
                    <a:gdLst>
                      <a:gd name="T0" fmla="*/ 438 w 452"/>
                      <a:gd name="T1" fmla="*/ 29 h 333"/>
                      <a:gd name="T2" fmla="*/ 363 w 452"/>
                      <a:gd name="T3" fmla="*/ 0 h 333"/>
                      <a:gd name="T4" fmla="*/ 337 w 452"/>
                      <a:gd name="T5" fmla="*/ 0 h 333"/>
                      <a:gd name="T6" fmla="*/ 115 w 452"/>
                      <a:gd name="T7" fmla="*/ 0 h 333"/>
                      <a:gd name="T8" fmla="*/ 88 w 452"/>
                      <a:gd name="T9" fmla="*/ 0 h 333"/>
                      <a:gd name="T10" fmla="*/ 14 w 452"/>
                      <a:gd name="T11" fmla="*/ 29 h 333"/>
                      <a:gd name="T12" fmla="*/ 7 w 452"/>
                      <a:gd name="T13" fmla="*/ 91 h 333"/>
                      <a:gd name="T14" fmla="*/ 83 w 452"/>
                      <a:gd name="T15" fmla="*/ 187 h 333"/>
                      <a:gd name="T16" fmla="*/ 88 w 452"/>
                      <a:gd name="T17" fmla="*/ 189 h 333"/>
                      <a:gd name="T18" fmla="*/ 96 w 452"/>
                      <a:gd name="T19" fmla="*/ 185 h 333"/>
                      <a:gd name="T20" fmla="*/ 94 w 452"/>
                      <a:gd name="T21" fmla="*/ 172 h 333"/>
                      <a:gd name="T22" fmla="*/ 25 w 452"/>
                      <a:gd name="T23" fmla="*/ 85 h 333"/>
                      <a:gd name="T24" fmla="*/ 29 w 452"/>
                      <a:gd name="T25" fmla="*/ 40 h 333"/>
                      <a:gd name="T26" fmla="*/ 88 w 452"/>
                      <a:gd name="T27" fmla="*/ 19 h 333"/>
                      <a:gd name="T28" fmla="*/ 105 w 452"/>
                      <a:gd name="T29" fmla="*/ 19 h 333"/>
                      <a:gd name="T30" fmla="*/ 105 w 452"/>
                      <a:gd name="T31" fmla="*/ 140 h 333"/>
                      <a:gd name="T32" fmla="*/ 210 w 452"/>
                      <a:gd name="T33" fmla="*/ 290 h 333"/>
                      <a:gd name="T34" fmla="*/ 210 w 452"/>
                      <a:gd name="T35" fmla="*/ 291 h 333"/>
                      <a:gd name="T36" fmla="*/ 210 w 452"/>
                      <a:gd name="T37" fmla="*/ 324 h 333"/>
                      <a:gd name="T38" fmla="*/ 219 w 452"/>
                      <a:gd name="T39" fmla="*/ 333 h 333"/>
                      <a:gd name="T40" fmla="*/ 229 w 452"/>
                      <a:gd name="T41" fmla="*/ 324 h 333"/>
                      <a:gd name="T42" fmla="*/ 229 w 452"/>
                      <a:gd name="T43" fmla="*/ 291 h 333"/>
                      <a:gd name="T44" fmla="*/ 229 w 452"/>
                      <a:gd name="T45" fmla="*/ 290 h 333"/>
                      <a:gd name="T46" fmla="*/ 347 w 452"/>
                      <a:gd name="T47" fmla="*/ 140 h 333"/>
                      <a:gd name="T48" fmla="*/ 347 w 452"/>
                      <a:gd name="T49" fmla="*/ 19 h 333"/>
                      <a:gd name="T50" fmla="*/ 363 w 452"/>
                      <a:gd name="T51" fmla="*/ 19 h 333"/>
                      <a:gd name="T52" fmla="*/ 423 w 452"/>
                      <a:gd name="T53" fmla="*/ 40 h 333"/>
                      <a:gd name="T54" fmla="*/ 427 w 452"/>
                      <a:gd name="T55" fmla="*/ 85 h 333"/>
                      <a:gd name="T56" fmla="*/ 358 w 452"/>
                      <a:gd name="T57" fmla="*/ 172 h 333"/>
                      <a:gd name="T58" fmla="*/ 356 w 452"/>
                      <a:gd name="T59" fmla="*/ 185 h 333"/>
                      <a:gd name="T60" fmla="*/ 363 w 452"/>
                      <a:gd name="T61" fmla="*/ 189 h 333"/>
                      <a:gd name="T62" fmla="*/ 369 w 452"/>
                      <a:gd name="T63" fmla="*/ 187 h 333"/>
                      <a:gd name="T64" fmla="*/ 444 w 452"/>
                      <a:gd name="T65" fmla="*/ 91 h 333"/>
                      <a:gd name="T66" fmla="*/ 438 w 452"/>
                      <a:gd name="T67" fmla="*/ 29 h 333"/>
                      <a:gd name="T68" fmla="*/ 328 w 452"/>
                      <a:gd name="T69" fmla="*/ 140 h 333"/>
                      <a:gd name="T70" fmla="*/ 220 w 452"/>
                      <a:gd name="T71" fmla="*/ 274 h 333"/>
                      <a:gd name="T72" fmla="*/ 124 w 452"/>
                      <a:gd name="T73" fmla="*/ 140 h 333"/>
                      <a:gd name="T74" fmla="*/ 124 w 452"/>
                      <a:gd name="T75" fmla="*/ 19 h 333"/>
                      <a:gd name="T76" fmla="*/ 328 w 452"/>
                      <a:gd name="T77" fmla="*/ 19 h 333"/>
                      <a:gd name="T78" fmla="*/ 328 w 452"/>
                      <a:gd name="T79" fmla="*/ 140 h 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452" h="333">
                        <a:moveTo>
                          <a:pt x="438" y="29"/>
                        </a:moveTo>
                        <a:cubicBezTo>
                          <a:pt x="428" y="16"/>
                          <a:pt x="408" y="0"/>
                          <a:pt x="363" y="0"/>
                        </a:cubicBezTo>
                        <a:cubicBezTo>
                          <a:pt x="337" y="0"/>
                          <a:pt x="337" y="0"/>
                          <a:pt x="337" y="0"/>
                        </a:cubicBezTo>
                        <a:cubicBezTo>
                          <a:pt x="115" y="0"/>
                          <a:pt x="115" y="0"/>
                          <a:pt x="115" y="0"/>
                        </a:cubicBezTo>
                        <a:cubicBezTo>
                          <a:pt x="88" y="0"/>
                          <a:pt x="88" y="0"/>
                          <a:pt x="88" y="0"/>
                        </a:cubicBezTo>
                        <a:cubicBezTo>
                          <a:pt x="44" y="0"/>
                          <a:pt x="23" y="16"/>
                          <a:pt x="14" y="29"/>
                        </a:cubicBezTo>
                        <a:cubicBezTo>
                          <a:pt x="2" y="46"/>
                          <a:pt x="0" y="67"/>
                          <a:pt x="7" y="91"/>
                        </a:cubicBezTo>
                        <a:cubicBezTo>
                          <a:pt x="19" y="126"/>
                          <a:pt x="58" y="168"/>
                          <a:pt x="83" y="187"/>
                        </a:cubicBezTo>
                        <a:cubicBezTo>
                          <a:pt x="84" y="188"/>
                          <a:pt x="86" y="189"/>
                          <a:pt x="88" y="189"/>
                        </a:cubicBezTo>
                        <a:cubicBezTo>
                          <a:pt x="91" y="189"/>
                          <a:pt x="94" y="188"/>
                          <a:pt x="96" y="185"/>
                        </a:cubicBezTo>
                        <a:cubicBezTo>
                          <a:pt x="99" y="181"/>
                          <a:pt x="98" y="175"/>
                          <a:pt x="94" y="172"/>
                        </a:cubicBezTo>
                        <a:cubicBezTo>
                          <a:pt x="72" y="155"/>
                          <a:pt x="36" y="116"/>
                          <a:pt x="25" y="85"/>
                        </a:cubicBezTo>
                        <a:cubicBezTo>
                          <a:pt x="19" y="67"/>
                          <a:pt x="21" y="51"/>
                          <a:pt x="29" y="40"/>
                        </a:cubicBezTo>
                        <a:cubicBezTo>
                          <a:pt x="39" y="26"/>
                          <a:pt x="60" y="19"/>
                          <a:pt x="88" y="19"/>
                        </a:cubicBezTo>
                        <a:cubicBezTo>
                          <a:pt x="105" y="19"/>
                          <a:pt x="105" y="19"/>
                          <a:pt x="105" y="19"/>
                        </a:cubicBezTo>
                        <a:cubicBezTo>
                          <a:pt x="105" y="140"/>
                          <a:pt x="105" y="140"/>
                          <a:pt x="105" y="140"/>
                        </a:cubicBezTo>
                        <a:cubicBezTo>
                          <a:pt x="105" y="227"/>
                          <a:pt x="188" y="278"/>
                          <a:pt x="210" y="290"/>
                        </a:cubicBezTo>
                        <a:cubicBezTo>
                          <a:pt x="210" y="290"/>
                          <a:pt x="210" y="291"/>
                          <a:pt x="210" y="291"/>
                        </a:cubicBezTo>
                        <a:cubicBezTo>
                          <a:pt x="210" y="324"/>
                          <a:pt x="210" y="324"/>
                          <a:pt x="210" y="324"/>
                        </a:cubicBezTo>
                        <a:cubicBezTo>
                          <a:pt x="210" y="329"/>
                          <a:pt x="214" y="333"/>
                          <a:pt x="219" y="333"/>
                        </a:cubicBezTo>
                        <a:cubicBezTo>
                          <a:pt x="225" y="333"/>
                          <a:pt x="229" y="329"/>
                          <a:pt x="229" y="324"/>
                        </a:cubicBezTo>
                        <a:cubicBezTo>
                          <a:pt x="229" y="291"/>
                          <a:pt x="229" y="291"/>
                          <a:pt x="229" y="291"/>
                        </a:cubicBezTo>
                        <a:cubicBezTo>
                          <a:pt x="229" y="291"/>
                          <a:pt x="229" y="290"/>
                          <a:pt x="229" y="290"/>
                        </a:cubicBezTo>
                        <a:cubicBezTo>
                          <a:pt x="253" y="278"/>
                          <a:pt x="347" y="227"/>
                          <a:pt x="347" y="140"/>
                        </a:cubicBezTo>
                        <a:cubicBezTo>
                          <a:pt x="347" y="19"/>
                          <a:pt x="347" y="19"/>
                          <a:pt x="347" y="19"/>
                        </a:cubicBezTo>
                        <a:cubicBezTo>
                          <a:pt x="363" y="19"/>
                          <a:pt x="363" y="19"/>
                          <a:pt x="363" y="19"/>
                        </a:cubicBezTo>
                        <a:cubicBezTo>
                          <a:pt x="392" y="19"/>
                          <a:pt x="413" y="26"/>
                          <a:pt x="423" y="40"/>
                        </a:cubicBezTo>
                        <a:cubicBezTo>
                          <a:pt x="431" y="51"/>
                          <a:pt x="432" y="67"/>
                          <a:pt x="427" y="85"/>
                        </a:cubicBezTo>
                        <a:cubicBezTo>
                          <a:pt x="419" y="109"/>
                          <a:pt x="378" y="156"/>
                          <a:pt x="358" y="172"/>
                        </a:cubicBezTo>
                        <a:cubicBezTo>
                          <a:pt x="354" y="175"/>
                          <a:pt x="353" y="181"/>
                          <a:pt x="356" y="185"/>
                        </a:cubicBezTo>
                        <a:cubicBezTo>
                          <a:pt x="358" y="188"/>
                          <a:pt x="361" y="189"/>
                          <a:pt x="363" y="189"/>
                        </a:cubicBezTo>
                        <a:cubicBezTo>
                          <a:pt x="365" y="189"/>
                          <a:pt x="368" y="188"/>
                          <a:pt x="369" y="187"/>
                        </a:cubicBezTo>
                        <a:cubicBezTo>
                          <a:pt x="392" y="169"/>
                          <a:pt x="435" y="119"/>
                          <a:pt x="444" y="91"/>
                        </a:cubicBezTo>
                        <a:cubicBezTo>
                          <a:pt x="452" y="67"/>
                          <a:pt x="450" y="46"/>
                          <a:pt x="438" y="29"/>
                        </a:cubicBezTo>
                        <a:close/>
                        <a:moveTo>
                          <a:pt x="328" y="140"/>
                        </a:moveTo>
                        <a:cubicBezTo>
                          <a:pt x="328" y="217"/>
                          <a:pt x="240" y="264"/>
                          <a:pt x="220" y="274"/>
                        </a:cubicBezTo>
                        <a:cubicBezTo>
                          <a:pt x="201" y="264"/>
                          <a:pt x="124" y="217"/>
                          <a:pt x="124" y="140"/>
                        </a:cubicBezTo>
                        <a:cubicBezTo>
                          <a:pt x="124" y="19"/>
                          <a:pt x="124" y="19"/>
                          <a:pt x="124" y="19"/>
                        </a:cubicBezTo>
                        <a:cubicBezTo>
                          <a:pt x="328" y="19"/>
                          <a:pt x="328" y="19"/>
                          <a:pt x="328" y="19"/>
                        </a:cubicBezTo>
                        <a:lnTo>
                          <a:pt x="328" y="14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4" name="Freeform 174">
                    <a:extLst>
                      <a:ext uri="{FF2B5EF4-FFF2-40B4-BE49-F238E27FC236}">
                        <a16:creationId xmlns:a16="http://schemas.microsoft.com/office/drawing/2014/main" id="{E51DAE71-DE1C-BB49-BB7E-B1C4D9D46B8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849814" y="3403601"/>
                    <a:ext cx="201613" cy="58738"/>
                  </a:xfrm>
                  <a:custGeom>
                    <a:avLst/>
                    <a:gdLst>
                      <a:gd name="T0" fmla="*/ 173 w 202"/>
                      <a:gd name="T1" fmla="*/ 0 h 58"/>
                      <a:gd name="T2" fmla="*/ 29 w 202"/>
                      <a:gd name="T3" fmla="*/ 0 h 58"/>
                      <a:gd name="T4" fmla="*/ 0 w 202"/>
                      <a:gd name="T5" fmla="*/ 29 h 58"/>
                      <a:gd name="T6" fmla="*/ 0 w 202"/>
                      <a:gd name="T7" fmla="*/ 49 h 58"/>
                      <a:gd name="T8" fmla="*/ 10 w 202"/>
                      <a:gd name="T9" fmla="*/ 58 h 58"/>
                      <a:gd name="T10" fmla="*/ 193 w 202"/>
                      <a:gd name="T11" fmla="*/ 58 h 58"/>
                      <a:gd name="T12" fmla="*/ 202 w 202"/>
                      <a:gd name="T13" fmla="*/ 49 h 58"/>
                      <a:gd name="T14" fmla="*/ 202 w 202"/>
                      <a:gd name="T15" fmla="*/ 30 h 58"/>
                      <a:gd name="T16" fmla="*/ 173 w 202"/>
                      <a:gd name="T17" fmla="*/ 0 h 58"/>
                      <a:gd name="T18" fmla="*/ 184 w 202"/>
                      <a:gd name="T19" fmla="*/ 40 h 58"/>
                      <a:gd name="T20" fmla="*/ 19 w 202"/>
                      <a:gd name="T21" fmla="*/ 40 h 58"/>
                      <a:gd name="T22" fmla="*/ 19 w 202"/>
                      <a:gd name="T23" fmla="*/ 29 h 58"/>
                      <a:gd name="T24" fmla="*/ 29 w 202"/>
                      <a:gd name="T25" fmla="*/ 19 h 58"/>
                      <a:gd name="T26" fmla="*/ 173 w 202"/>
                      <a:gd name="T27" fmla="*/ 19 h 58"/>
                      <a:gd name="T28" fmla="*/ 184 w 202"/>
                      <a:gd name="T29" fmla="*/ 30 h 58"/>
                      <a:gd name="T30" fmla="*/ 184 w 202"/>
                      <a:gd name="T31" fmla="*/ 4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2" h="58">
                        <a:moveTo>
                          <a:pt x="173" y="0"/>
                        </a:moveTo>
                        <a:cubicBezTo>
                          <a:pt x="29" y="0"/>
                          <a:pt x="29" y="0"/>
                          <a:pt x="29" y="0"/>
                        </a:cubicBezTo>
                        <a:cubicBezTo>
                          <a:pt x="13" y="0"/>
                          <a:pt x="0" y="13"/>
                          <a:pt x="0" y="29"/>
                        </a:cubicBezTo>
                        <a:cubicBezTo>
                          <a:pt x="0" y="49"/>
                          <a:pt x="0" y="49"/>
                          <a:pt x="0" y="49"/>
                        </a:cubicBezTo>
                        <a:cubicBezTo>
                          <a:pt x="0" y="54"/>
                          <a:pt x="4" y="58"/>
                          <a:pt x="10" y="58"/>
                        </a:cubicBezTo>
                        <a:cubicBezTo>
                          <a:pt x="193" y="58"/>
                          <a:pt x="193" y="58"/>
                          <a:pt x="193" y="58"/>
                        </a:cubicBezTo>
                        <a:cubicBezTo>
                          <a:pt x="198" y="58"/>
                          <a:pt x="202" y="54"/>
                          <a:pt x="202" y="49"/>
                        </a:cubicBezTo>
                        <a:cubicBezTo>
                          <a:pt x="202" y="30"/>
                          <a:pt x="202" y="30"/>
                          <a:pt x="202" y="30"/>
                        </a:cubicBezTo>
                        <a:cubicBezTo>
                          <a:pt x="202" y="14"/>
                          <a:pt x="190" y="0"/>
                          <a:pt x="173" y="0"/>
                        </a:cubicBezTo>
                        <a:close/>
                        <a:moveTo>
                          <a:pt x="184" y="40"/>
                        </a:moveTo>
                        <a:cubicBezTo>
                          <a:pt x="19" y="40"/>
                          <a:pt x="19" y="40"/>
                          <a:pt x="19" y="40"/>
                        </a:cubicBezTo>
                        <a:cubicBezTo>
                          <a:pt x="19" y="29"/>
                          <a:pt x="19" y="29"/>
                          <a:pt x="19" y="29"/>
                        </a:cubicBezTo>
                        <a:cubicBezTo>
                          <a:pt x="19" y="23"/>
                          <a:pt x="23" y="19"/>
                          <a:pt x="29" y="19"/>
                        </a:cubicBezTo>
                        <a:cubicBezTo>
                          <a:pt x="173" y="19"/>
                          <a:pt x="173" y="19"/>
                          <a:pt x="173" y="19"/>
                        </a:cubicBezTo>
                        <a:cubicBezTo>
                          <a:pt x="179" y="19"/>
                          <a:pt x="184" y="24"/>
                          <a:pt x="184" y="30"/>
                        </a:cubicBezTo>
                        <a:lnTo>
                          <a:pt x="184" y="4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3" name="Group 254">
                  <a:extLst>
                    <a:ext uri="{FF2B5EF4-FFF2-40B4-BE49-F238E27FC236}">
                      <a16:creationId xmlns:a16="http://schemas.microsoft.com/office/drawing/2014/main" id="{FB576E8F-9AFA-0F42-9411-68FB9363DA4F}"/>
                    </a:ext>
                  </a:extLst>
                </p:cNvPr>
                <p:cNvGrpSpPr/>
                <p:nvPr/>
              </p:nvGrpSpPr>
              <p:grpSpPr>
                <a:xfrm>
                  <a:off x="894523" y="4179749"/>
                  <a:ext cx="365125" cy="422275"/>
                  <a:chOff x="5607051" y="3040063"/>
                  <a:chExt cx="365125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99" name="Freeform 175">
                    <a:extLst>
                      <a:ext uri="{FF2B5EF4-FFF2-40B4-BE49-F238E27FC236}">
                        <a16:creationId xmlns:a16="http://schemas.microsoft.com/office/drawing/2014/main" id="{50AB3AC0-812B-204D-BC70-F26EC4381B5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632451" y="3052763"/>
                    <a:ext cx="188913" cy="239713"/>
                  </a:xfrm>
                  <a:custGeom>
                    <a:avLst/>
                    <a:gdLst>
                      <a:gd name="T0" fmla="*/ 171 w 189"/>
                      <a:gd name="T1" fmla="*/ 232 h 241"/>
                      <a:gd name="T2" fmla="*/ 180 w 189"/>
                      <a:gd name="T3" fmla="*/ 241 h 241"/>
                      <a:gd name="T4" fmla="*/ 189 w 189"/>
                      <a:gd name="T5" fmla="*/ 232 h 241"/>
                      <a:gd name="T6" fmla="*/ 189 w 189"/>
                      <a:gd name="T7" fmla="*/ 35 h 241"/>
                      <a:gd name="T8" fmla="*/ 189 w 189"/>
                      <a:gd name="T9" fmla="*/ 35 h 241"/>
                      <a:gd name="T10" fmla="*/ 154 w 189"/>
                      <a:gd name="T11" fmla="*/ 0 h 241"/>
                      <a:gd name="T12" fmla="*/ 10 w 189"/>
                      <a:gd name="T13" fmla="*/ 0 h 241"/>
                      <a:gd name="T14" fmla="*/ 0 w 189"/>
                      <a:gd name="T15" fmla="*/ 9 h 241"/>
                      <a:gd name="T16" fmla="*/ 0 w 189"/>
                      <a:gd name="T17" fmla="*/ 206 h 241"/>
                      <a:gd name="T18" fmla="*/ 10 w 189"/>
                      <a:gd name="T19" fmla="*/ 215 h 241"/>
                      <a:gd name="T20" fmla="*/ 154 w 189"/>
                      <a:gd name="T21" fmla="*/ 215 h 241"/>
                      <a:gd name="T22" fmla="*/ 171 w 189"/>
                      <a:gd name="T23" fmla="*/ 232 h 241"/>
                      <a:gd name="T24" fmla="*/ 19 w 189"/>
                      <a:gd name="T25" fmla="*/ 196 h 241"/>
                      <a:gd name="T26" fmla="*/ 19 w 189"/>
                      <a:gd name="T27" fmla="*/ 18 h 241"/>
                      <a:gd name="T28" fmla="*/ 154 w 189"/>
                      <a:gd name="T29" fmla="*/ 18 h 241"/>
                      <a:gd name="T30" fmla="*/ 171 w 189"/>
                      <a:gd name="T31" fmla="*/ 35 h 241"/>
                      <a:gd name="T32" fmla="*/ 171 w 189"/>
                      <a:gd name="T33" fmla="*/ 200 h 241"/>
                      <a:gd name="T34" fmla="*/ 154 w 189"/>
                      <a:gd name="T35" fmla="*/ 196 h 241"/>
                      <a:gd name="T36" fmla="*/ 19 w 189"/>
                      <a:gd name="T37" fmla="*/ 196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89" h="241">
                        <a:moveTo>
                          <a:pt x="171" y="232"/>
                        </a:moveTo>
                        <a:cubicBezTo>
                          <a:pt x="171" y="237"/>
                          <a:pt x="175" y="241"/>
                          <a:pt x="180" y="241"/>
                        </a:cubicBezTo>
                        <a:cubicBezTo>
                          <a:pt x="185" y="241"/>
                          <a:pt x="189" y="237"/>
                          <a:pt x="189" y="232"/>
                        </a:cubicBezTo>
                        <a:cubicBezTo>
                          <a:pt x="189" y="35"/>
                          <a:pt x="189" y="35"/>
                          <a:pt x="189" y="35"/>
                        </a:cubicBezTo>
                        <a:cubicBezTo>
                          <a:pt x="189" y="35"/>
                          <a:pt x="189" y="35"/>
                          <a:pt x="189" y="35"/>
                        </a:cubicBezTo>
                        <a:cubicBezTo>
                          <a:pt x="189" y="21"/>
                          <a:pt x="179" y="0"/>
                          <a:pt x="154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5" y="0"/>
                          <a:pt x="0" y="4"/>
                          <a:pt x="0" y="9"/>
                        </a:cubicBezTo>
                        <a:cubicBezTo>
                          <a:pt x="0" y="206"/>
                          <a:pt x="0" y="206"/>
                          <a:pt x="0" y="206"/>
                        </a:cubicBezTo>
                        <a:cubicBezTo>
                          <a:pt x="0" y="211"/>
                          <a:pt x="5" y="215"/>
                          <a:pt x="10" y="215"/>
                        </a:cubicBezTo>
                        <a:cubicBezTo>
                          <a:pt x="154" y="215"/>
                          <a:pt x="154" y="215"/>
                          <a:pt x="154" y="215"/>
                        </a:cubicBezTo>
                        <a:cubicBezTo>
                          <a:pt x="158" y="215"/>
                          <a:pt x="171" y="216"/>
                          <a:pt x="171" y="232"/>
                        </a:cubicBezTo>
                        <a:close/>
                        <a:moveTo>
                          <a:pt x="19" y="196"/>
                        </a:moveTo>
                        <a:cubicBezTo>
                          <a:pt x="19" y="18"/>
                          <a:pt x="19" y="18"/>
                          <a:pt x="19" y="18"/>
                        </a:cubicBezTo>
                        <a:cubicBezTo>
                          <a:pt x="154" y="18"/>
                          <a:pt x="154" y="18"/>
                          <a:pt x="154" y="18"/>
                        </a:cubicBezTo>
                        <a:cubicBezTo>
                          <a:pt x="169" y="18"/>
                          <a:pt x="171" y="31"/>
                          <a:pt x="171" y="35"/>
                        </a:cubicBezTo>
                        <a:cubicBezTo>
                          <a:pt x="171" y="200"/>
                          <a:pt x="171" y="200"/>
                          <a:pt x="171" y="200"/>
                        </a:cubicBezTo>
                        <a:cubicBezTo>
                          <a:pt x="165" y="197"/>
                          <a:pt x="159" y="196"/>
                          <a:pt x="154" y="196"/>
                        </a:cubicBezTo>
                        <a:lnTo>
                          <a:pt x="19" y="19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0" name="Freeform 176">
                    <a:extLst>
                      <a:ext uri="{FF2B5EF4-FFF2-40B4-BE49-F238E27FC236}">
                        <a16:creationId xmlns:a16="http://schemas.microsoft.com/office/drawing/2014/main" id="{D2A8B6E0-1382-3E4C-A7ED-B93EE34941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37226" y="3090863"/>
                    <a:ext cx="234950" cy="241300"/>
                  </a:xfrm>
                  <a:custGeom>
                    <a:avLst/>
                    <a:gdLst>
                      <a:gd name="T0" fmla="*/ 178 w 236"/>
                      <a:gd name="T1" fmla="*/ 126 h 241"/>
                      <a:gd name="T2" fmla="*/ 234 w 236"/>
                      <a:gd name="T3" fmla="*/ 25 h 241"/>
                      <a:gd name="T4" fmla="*/ 231 w 236"/>
                      <a:gd name="T5" fmla="*/ 7 h 241"/>
                      <a:gd name="T6" fmla="*/ 217 w 236"/>
                      <a:gd name="T7" fmla="*/ 0 h 241"/>
                      <a:gd name="T8" fmla="*/ 102 w 236"/>
                      <a:gd name="T9" fmla="*/ 0 h 241"/>
                      <a:gd name="T10" fmla="*/ 92 w 236"/>
                      <a:gd name="T11" fmla="*/ 9 h 241"/>
                      <a:gd name="T12" fmla="*/ 102 w 236"/>
                      <a:gd name="T13" fmla="*/ 19 h 241"/>
                      <a:gd name="T14" fmla="*/ 216 w 236"/>
                      <a:gd name="T15" fmla="*/ 19 h 241"/>
                      <a:gd name="T16" fmla="*/ 216 w 236"/>
                      <a:gd name="T17" fmla="*/ 19 h 241"/>
                      <a:gd name="T18" fmla="*/ 158 w 236"/>
                      <a:gd name="T19" fmla="*/ 121 h 241"/>
                      <a:gd name="T20" fmla="*/ 159 w 236"/>
                      <a:gd name="T21" fmla="*/ 132 h 241"/>
                      <a:gd name="T22" fmla="*/ 216 w 236"/>
                      <a:gd name="T23" fmla="*/ 222 h 241"/>
                      <a:gd name="T24" fmla="*/ 216 w 236"/>
                      <a:gd name="T25" fmla="*/ 223 h 241"/>
                      <a:gd name="T26" fmla="*/ 36 w 236"/>
                      <a:gd name="T27" fmla="*/ 223 h 241"/>
                      <a:gd name="T28" fmla="*/ 36 w 236"/>
                      <a:gd name="T29" fmla="*/ 223 h 241"/>
                      <a:gd name="T30" fmla="*/ 23 w 236"/>
                      <a:gd name="T31" fmla="*/ 218 h 241"/>
                      <a:gd name="T32" fmla="*/ 19 w 236"/>
                      <a:gd name="T33" fmla="*/ 206 h 241"/>
                      <a:gd name="T34" fmla="*/ 9 w 236"/>
                      <a:gd name="T35" fmla="*/ 197 h 241"/>
                      <a:gd name="T36" fmla="*/ 0 w 236"/>
                      <a:gd name="T37" fmla="*/ 206 h 241"/>
                      <a:gd name="T38" fmla="*/ 10 w 236"/>
                      <a:gd name="T39" fmla="*/ 232 h 241"/>
                      <a:gd name="T40" fmla="*/ 35 w 236"/>
                      <a:gd name="T41" fmla="*/ 241 h 241"/>
                      <a:gd name="T42" fmla="*/ 36 w 236"/>
                      <a:gd name="T43" fmla="*/ 241 h 241"/>
                      <a:gd name="T44" fmla="*/ 217 w 236"/>
                      <a:gd name="T45" fmla="*/ 241 h 241"/>
                      <a:gd name="T46" fmla="*/ 231 w 236"/>
                      <a:gd name="T47" fmla="*/ 235 h 241"/>
                      <a:gd name="T48" fmla="*/ 234 w 236"/>
                      <a:gd name="T49" fmla="*/ 217 h 241"/>
                      <a:gd name="T50" fmla="*/ 178 w 236"/>
                      <a:gd name="T51" fmla="*/ 126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236" h="241">
                        <a:moveTo>
                          <a:pt x="178" y="126"/>
                        </a:moveTo>
                        <a:cubicBezTo>
                          <a:pt x="190" y="107"/>
                          <a:pt x="227" y="49"/>
                          <a:pt x="234" y="25"/>
                        </a:cubicBezTo>
                        <a:cubicBezTo>
                          <a:pt x="236" y="20"/>
                          <a:pt x="236" y="13"/>
                          <a:pt x="231" y="7"/>
                        </a:cubicBezTo>
                        <a:cubicBezTo>
                          <a:pt x="228" y="2"/>
                          <a:pt x="223" y="0"/>
                          <a:pt x="217" y="0"/>
                        </a:cubicBezTo>
                        <a:cubicBezTo>
                          <a:pt x="102" y="0"/>
                          <a:pt x="102" y="0"/>
                          <a:pt x="102" y="0"/>
                        </a:cubicBezTo>
                        <a:cubicBezTo>
                          <a:pt x="97" y="0"/>
                          <a:pt x="92" y="4"/>
                          <a:pt x="92" y="9"/>
                        </a:cubicBezTo>
                        <a:cubicBezTo>
                          <a:pt x="92" y="15"/>
                          <a:pt x="97" y="19"/>
                          <a:pt x="102" y="19"/>
                        </a:cubicBezTo>
                        <a:cubicBezTo>
                          <a:pt x="216" y="19"/>
                          <a:pt x="216" y="19"/>
                          <a:pt x="216" y="19"/>
                        </a:cubicBezTo>
                        <a:cubicBezTo>
                          <a:pt x="216" y="19"/>
                          <a:pt x="216" y="19"/>
                          <a:pt x="216" y="19"/>
                        </a:cubicBezTo>
                        <a:cubicBezTo>
                          <a:pt x="210" y="40"/>
                          <a:pt x="172" y="100"/>
                          <a:pt x="158" y="121"/>
                        </a:cubicBezTo>
                        <a:cubicBezTo>
                          <a:pt x="156" y="124"/>
                          <a:pt x="156" y="129"/>
                          <a:pt x="159" y="132"/>
                        </a:cubicBezTo>
                        <a:cubicBezTo>
                          <a:pt x="173" y="150"/>
                          <a:pt x="210" y="202"/>
                          <a:pt x="216" y="222"/>
                        </a:cubicBezTo>
                        <a:cubicBezTo>
                          <a:pt x="216" y="222"/>
                          <a:pt x="216" y="223"/>
                          <a:pt x="216" y="223"/>
                        </a:cubicBezTo>
                        <a:cubicBezTo>
                          <a:pt x="36" y="223"/>
                          <a:pt x="36" y="223"/>
                          <a:pt x="36" y="223"/>
                        </a:cubicBezTo>
                        <a:cubicBezTo>
                          <a:pt x="36" y="223"/>
                          <a:pt x="36" y="223"/>
                          <a:pt x="36" y="223"/>
                        </a:cubicBezTo>
                        <a:cubicBezTo>
                          <a:pt x="35" y="223"/>
                          <a:pt x="28" y="223"/>
                          <a:pt x="23" y="218"/>
                        </a:cubicBezTo>
                        <a:cubicBezTo>
                          <a:pt x="20" y="215"/>
                          <a:pt x="19" y="211"/>
                          <a:pt x="19" y="206"/>
                        </a:cubicBezTo>
                        <a:cubicBezTo>
                          <a:pt x="19" y="201"/>
                          <a:pt x="14" y="197"/>
                          <a:pt x="9" y="197"/>
                        </a:cubicBezTo>
                        <a:cubicBezTo>
                          <a:pt x="4" y="197"/>
                          <a:pt x="0" y="201"/>
                          <a:pt x="0" y="206"/>
                        </a:cubicBezTo>
                        <a:cubicBezTo>
                          <a:pt x="0" y="219"/>
                          <a:pt x="5" y="227"/>
                          <a:pt x="10" y="232"/>
                        </a:cubicBezTo>
                        <a:cubicBezTo>
                          <a:pt x="19" y="241"/>
                          <a:pt x="32" y="241"/>
                          <a:pt x="35" y="241"/>
                        </a:cubicBezTo>
                        <a:cubicBezTo>
                          <a:pt x="36" y="241"/>
                          <a:pt x="36" y="241"/>
                          <a:pt x="36" y="241"/>
                        </a:cubicBezTo>
                        <a:cubicBezTo>
                          <a:pt x="217" y="241"/>
                          <a:pt x="217" y="241"/>
                          <a:pt x="217" y="241"/>
                        </a:cubicBezTo>
                        <a:cubicBezTo>
                          <a:pt x="223" y="241"/>
                          <a:pt x="228" y="239"/>
                          <a:pt x="231" y="235"/>
                        </a:cubicBezTo>
                        <a:cubicBezTo>
                          <a:pt x="236" y="229"/>
                          <a:pt x="236" y="221"/>
                          <a:pt x="234" y="217"/>
                        </a:cubicBezTo>
                        <a:cubicBezTo>
                          <a:pt x="227" y="193"/>
                          <a:pt x="190" y="142"/>
                          <a:pt x="178" y="12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1" name="Freeform 177">
                    <a:extLst>
                      <a:ext uri="{FF2B5EF4-FFF2-40B4-BE49-F238E27FC236}">
                        <a16:creationId xmlns:a16="http://schemas.microsoft.com/office/drawing/2014/main" id="{BB5706E1-A5A2-DC4B-BF73-BA2CA6355D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07051" y="3040063"/>
                    <a:ext cx="19050" cy="422275"/>
                  </a:xfrm>
                  <a:custGeom>
                    <a:avLst/>
                    <a:gdLst>
                      <a:gd name="T0" fmla="*/ 10 w 19"/>
                      <a:gd name="T1" fmla="*/ 0 h 424"/>
                      <a:gd name="T2" fmla="*/ 0 w 19"/>
                      <a:gd name="T3" fmla="*/ 9 h 424"/>
                      <a:gd name="T4" fmla="*/ 0 w 19"/>
                      <a:gd name="T5" fmla="*/ 415 h 424"/>
                      <a:gd name="T6" fmla="*/ 10 w 19"/>
                      <a:gd name="T7" fmla="*/ 424 h 424"/>
                      <a:gd name="T8" fmla="*/ 19 w 19"/>
                      <a:gd name="T9" fmla="*/ 415 h 424"/>
                      <a:gd name="T10" fmla="*/ 19 w 19"/>
                      <a:gd name="T11" fmla="*/ 9 h 424"/>
                      <a:gd name="T12" fmla="*/ 10 w 19"/>
                      <a:gd name="T13" fmla="*/ 0 h 4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424">
                        <a:moveTo>
                          <a:pt x="10" y="0"/>
                        </a:move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415"/>
                          <a:pt x="0" y="415"/>
                          <a:pt x="0" y="415"/>
                        </a:cubicBezTo>
                        <a:cubicBezTo>
                          <a:pt x="0" y="420"/>
                          <a:pt x="4" y="424"/>
                          <a:pt x="10" y="424"/>
                        </a:cubicBezTo>
                        <a:cubicBezTo>
                          <a:pt x="15" y="424"/>
                          <a:pt x="19" y="420"/>
                          <a:pt x="19" y="415"/>
                        </a:cubicBezTo>
                        <a:cubicBezTo>
                          <a:pt x="19" y="9"/>
                          <a:pt x="19" y="9"/>
                          <a:pt x="19" y="9"/>
                        </a:cubicBezTo>
                        <a:cubicBezTo>
                          <a:pt x="19" y="4"/>
                          <a:pt x="15" y="0"/>
                          <a:pt x="1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4" name="Group 255">
                  <a:extLst>
                    <a:ext uri="{FF2B5EF4-FFF2-40B4-BE49-F238E27FC236}">
                      <a16:creationId xmlns:a16="http://schemas.microsoft.com/office/drawing/2014/main" id="{C81F3756-E374-E248-9A81-B29BE6897294}"/>
                    </a:ext>
                  </a:extLst>
                </p:cNvPr>
                <p:cNvGrpSpPr/>
                <p:nvPr/>
              </p:nvGrpSpPr>
              <p:grpSpPr>
                <a:xfrm>
                  <a:off x="4110210" y="3435626"/>
                  <a:ext cx="541338" cy="422276"/>
                  <a:chOff x="6272214" y="3040063"/>
                  <a:chExt cx="541338" cy="422276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96" name="Freeform 178">
                    <a:extLst>
                      <a:ext uri="{FF2B5EF4-FFF2-40B4-BE49-F238E27FC236}">
                        <a16:creationId xmlns:a16="http://schemas.microsoft.com/office/drawing/2014/main" id="{55882219-E842-1649-BB64-44BCE78274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72214" y="3143251"/>
                    <a:ext cx="541338" cy="319088"/>
                  </a:xfrm>
                  <a:custGeom>
                    <a:avLst/>
                    <a:gdLst>
                      <a:gd name="T0" fmla="*/ 543 w 544"/>
                      <a:gd name="T1" fmla="*/ 236 h 320"/>
                      <a:gd name="T2" fmla="*/ 478 w 544"/>
                      <a:gd name="T3" fmla="*/ 7 h 320"/>
                      <a:gd name="T4" fmla="*/ 472 w 544"/>
                      <a:gd name="T5" fmla="*/ 1 h 320"/>
                      <a:gd name="T6" fmla="*/ 464 w 544"/>
                      <a:gd name="T7" fmla="*/ 2 h 320"/>
                      <a:gd name="T8" fmla="*/ 399 w 544"/>
                      <a:gd name="T9" fmla="*/ 38 h 320"/>
                      <a:gd name="T10" fmla="*/ 395 w 544"/>
                      <a:gd name="T11" fmla="*/ 51 h 320"/>
                      <a:gd name="T12" fmla="*/ 408 w 544"/>
                      <a:gd name="T13" fmla="*/ 54 h 320"/>
                      <a:gd name="T14" fmla="*/ 463 w 544"/>
                      <a:gd name="T15" fmla="*/ 24 h 320"/>
                      <a:gd name="T16" fmla="*/ 523 w 544"/>
                      <a:gd name="T17" fmla="*/ 235 h 320"/>
                      <a:gd name="T18" fmla="*/ 423 w 544"/>
                      <a:gd name="T19" fmla="*/ 296 h 320"/>
                      <a:gd name="T20" fmla="*/ 399 w 544"/>
                      <a:gd name="T21" fmla="*/ 100 h 320"/>
                      <a:gd name="T22" fmla="*/ 389 w 544"/>
                      <a:gd name="T23" fmla="*/ 92 h 320"/>
                      <a:gd name="T24" fmla="*/ 380 w 544"/>
                      <a:gd name="T25" fmla="*/ 103 h 320"/>
                      <a:gd name="T26" fmla="*/ 405 w 544"/>
                      <a:gd name="T27" fmla="*/ 298 h 320"/>
                      <a:gd name="T28" fmla="*/ 281 w 544"/>
                      <a:gd name="T29" fmla="*/ 265 h 320"/>
                      <a:gd name="T30" fmla="*/ 281 w 544"/>
                      <a:gd name="T31" fmla="*/ 231 h 320"/>
                      <a:gd name="T32" fmla="*/ 272 w 544"/>
                      <a:gd name="T33" fmla="*/ 222 h 320"/>
                      <a:gd name="T34" fmla="*/ 262 w 544"/>
                      <a:gd name="T35" fmla="*/ 231 h 320"/>
                      <a:gd name="T36" fmla="*/ 262 w 544"/>
                      <a:gd name="T37" fmla="*/ 265 h 320"/>
                      <a:gd name="T38" fmla="*/ 139 w 544"/>
                      <a:gd name="T39" fmla="*/ 298 h 320"/>
                      <a:gd name="T40" fmla="*/ 163 w 544"/>
                      <a:gd name="T41" fmla="*/ 103 h 320"/>
                      <a:gd name="T42" fmla="*/ 155 w 544"/>
                      <a:gd name="T43" fmla="*/ 92 h 320"/>
                      <a:gd name="T44" fmla="*/ 145 w 544"/>
                      <a:gd name="T45" fmla="*/ 100 h 320"/>
                      <a:gd name="T46" fmla="*/ 120 w 544"/>
                      <a:gd name="T47" fmla="*/ 296 h 320"/>
                      <a:gd name="T48" fmla="*/ 21 w 544"/>
                      <a:gd name="T49" fmla="*/ 235 h 320"/>
                      <a:gd name="T50" fmla="*/ 81 w 544"/>
                      <a:gd name="T51" fmla="*/ 24 h 320"/>
                      <a:gd name="T52" fmla="*/ 136 w 544"/>
                      <a:gd name="T53" fmla="*/ 54 h 320"/>
                      <a:gd name="T54" fmla="*/ 148 w 544"/>
                      <a:gd name="T55" fmla="*/ 51 h 320"/>
                      <a:gd name="T56" fmla="*/ 145 w 544"/>
                      <a:gd name="T57" fmla="*/ 38 h 320"/>
                      <a:gd name="T58" fmla="*/ 80 w 544"/>
                      <a:gd name="T59" fmla="*/ 2 h 320"/>
                      <a:gd name="T60" fmla="*/ 72 w 544"/>
                      <a:gd name="T61" fmla="*/ 1 h 320"/>
                      <a:gd name="T62" fmla="*/ 66 w 544"/>
                      <a:gd name="T63" fmla="*/ 7 h 320"/>
                      <a:gd name="T64" fmla="*/ 1 w 544"/>
                      <a:gd name="T65" fmla="*/ 236 h 320"/>
                      <a:gd name="T66" fmla="*/ 5 w 544"/>
                      <a:gd name="T67" fmla="*/ 247 h 320"/>
                      <a:gd name="T68" fmla="*/ 123 w 544"/>
                      <a:gd name="T69" fmla="*/ 319 h 320"/>
                      <a:gd name="T70" fmla="*/ 123 w 544"/>
                      <a:gd name="T71" fmla="*/ 319 h 320"/>
                      <a:gd name="T72" fmla="*/ 123 w 544"/>
                      <a:gd name="T73" fmla="*/ 319 h 320"/>
                      <a:gd name="T74" fmla="*/ 124 w 544"/>
                      <a:gd name="T75" fmla="*/ 320 h 320"/>
                      <a:gd name="T76" fmla="*/ 125 w 544"/>
                      <a:gd name="T77" fmla="*/ 320 h 320"/>
                      <a:gd name="T78" fmla="*/ 126 w 544"/>
                      <a:gd name="T79" fmla="*/ 320 h 320"/>
                      <a:gd name="T80" fmla="*/ 126 w 544"/>
                      <a:gd name="T81" fmla="*/ 320 h 320"/>
                      <a:gd name="T82" fmla="*/ 128 w 544"/>
                      <a:gd name="T83" fmla="*/ 320 h 320"/>
                      <a:gd name="T84" fmla="*/ 128 w 544"/>
                      <a:gd name="T85" fmla="*/ 320 h 320"/>
                      <a:gd name="T86" fmla="*/ 130 w 544"/>
                      <a:gd name="T87" fmla="*/ 320 h 320"/>
                      <a:gd name="T88" fmla="*/ 130 w 544"/>
                      <a:gd name="T89" fmla="*/ 320 h 320"/>
                      <a:gd name="T90" fmla="*/ 130 w 544"/>
                      <a:gd name="T91" fmla="*/ 320 h 320"/>
                      <a:gd name="T92" fmla="*/ 272 w 544"/>
                      <a:gd name="T93" fmla="*/ 281 h 320"/>
                      <a:gd name="T94" fmla="*/ 413 w 544"/>
                      <a:gd name="T95" fmla="*/ 320 h 320"/>
                      <a:gd name="T96" fmla="*/ 414 w 544"/>
                      <a:gd name="T97" fmla="*/ 320 h 320"/>
                      <a:gd name="T98" fmla="*/ 414 w 544"/>
                      <a:gd name="T99" fmla="*/ 320 h 320"/>
                      <a:gd name="T100" fmla="*/ 416 w 544"/>
                      <a:gd name="T101" fmla="*/ 320 h 320"/>
                      <a:gd name="T102" fmla="*/ 416 w 544"/>
                      <a:gd name="T103" fmla="*/ 320 h 320"/>
                      <a:gd name="T104" fmla="*/ 417 w 544"/>
                      <a:gd name="T105" fmla="*/ 320 h 320"/>
                      <a:gd name="T106" fmla="*/ 418 w 544"/>
                      <a:gd name="T107" fmla="*/ 320 h 320"/>
                      <a:gd name="T108" fmla="*/ 419 w 544"/>
                      <a:gd name="T109" fmla="*/ 320 h 320"/>
                      <a:gd name="T110" fmla="*/ 419 w 544"/>
                      <a:gd name="T111" fmla="*/ 320 h 320"/>
                      <a:gd name="T112" fmla="*/ 420 w 544"/>
                      <a:gd name="T113" fmla="*/ 319 h 320"/>
                      <a:gd name="T114" fmla="*/ 421 w 544"/>
                      <a:gd name="T115" fmla="*/ 319 h 320"/>
                      <a:gd name="T116" fmla="*/ 421 w 544"/>
                      <a:gd name="T117" fmla="*/ 319 h 320"/>
                      <a:gd name="T118" fmla="*/ 539 w 544"/>
                      <a:gd name="T119" fmla="*/ 247 h 320"/>
                      <a:gd name="T120" fmla="*/ 543 w 544"/>
                      <a:gd name="T121" fmla="*/ 236 h 3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544" h="320">
                        <a:moveTo>
                          <a:pt x="543" y="236"/>
                        </a:moveTo>
                        <a:cubicBezTo>
                          <a:pt x="478" y="7"/>
                          <a:pt x="478" y="7"/>
                          <a:pt x="478" y="7"/>
                        </a:cubicBezTo>
                        <a:cubicBezTo>
                          <a:pt x="477" y="4"/>
                          <a:pt x="475" y="2"/>
                          <a:pt x="472" y="1"/>
                        </a:cubicBezTo>
                        <a:cubicBezTo>
                          <a:pt x="469" y="0"/>
                          <a:pt x="466" y="0"/>
                          <a:pt x="464" y="2"/>
                        </a:cubicBezTo>
                        <a:cubicBezTo>
                          <a:pt x="399" y="38"/>
                          <a:pt x="399" y="38"/>
                          <a:pt x="399" y="38"/>
                        </a:cubicBezTo>
                        <a:cubicBezTo>
                          <a:pt x="394" y="41"/>
                          <a:pt x="393" y="46"/>
                          <a:pt x="395" y="51"/>
                        </a:cubicBezTo>
                        <a:cubicBezTo>
                          <a:pt x="398" y="55"/>
                          <a:pt x="404" y="57"/>
                          <a:pt x="408" y="54"/>
                        </a:cubicBezTo>
                        <a:cubicBezTo>
                          <a:pt x="463" y="24"/>
                          <a:pt x="463" y="24"/>
                          <a:pt x="463" y="24"/>
                        </a:cubicBezTo>
                        <a:cubicBezTo>
                          <a:pt x="523" y="235"/>
                          <a:pt x="523" y="235"/>
                          <a:pt x="523" y="235"/>
                        </a:cubicBezTo>
                        <a:cubicBezTo>
                          <a:pt x="423" y="296"/>
                          <a:pt x="423" y="296"/>
                          <a:pt x="423" y="296"/>
                        </a:cubicBezTo>
                        <a:cubicBezTo>
                          <a:pt x="399" y="100"/>
                          <a:pt x="399" y="100"/>
                          <a:pt x="399" y="100"/>
                        </a:cubicBezTo>
                        <a:cubicBezTo>
                          <a:pt x="398" y="95"/>
                          <a:pt x="394" y="92"/>
                          <a:pt x="389" y="92"/>
                        </a:cubicBezTo>
                        <a:cubicBezTo>
                          <a:pt x="383" y="93"/>
                          <a:pt x="380" y="98"/>
                          <a:pt x="380" y="103"/>
                        </a:cubicBezTo>
                        <a:cubicBezTo>
                          <a:pt x="405" y="298"/>
                          <a:pt x="405" y="298"/>
                          <a:pt x="405" y="298"/>
                        </a:cubicBezTo>
                        <a:cubicBezTo>
                          <a:pt x="281" y="265"/>
                          <a:pt x="281" y="265"/>
                          <a:pt x="281" y="265"/>
                        </a:cubicBezTo>
                        <a:cubicBezTo>
                          <a:pt x="281" y="231"/>
                          <a:pt x="281" y="231"/>
                          <a:pt x="281" y="231"/>
                        </a:cubicBezTo>
                        <a:cubicBezTo>
                          <a:pt x="281" y="226"/>
                          <a:pt x="277" y="222"/>
                          <a:pt x="272" y="222"/>
                        </a:cubicBezTo>
                        <a:cubicBezTo>
                          <a:pt x="267" y="222"/>
                          <a:pt x="262" y="226"/>
                          <a:pt x="262" y="231"/>
                        </a:cubicBezTo>
                        <a:cubicBezTo>
                          <a:pt x="262" y="265"/>
                          <a:pt x="262" y="265"/>
                          <a:pt x="262" y="265"/>
                        </a:cubicBezTo>
                        <a:cubicBezTo>
                          <a:pt x="139" y="298"/>
                          <a:pt x="139" y="298"/>
                          <a:pt x="139" y="298"/>
                        </a:cubicBezTo>
                        <a:cubicBezTo>
                          <a:pt x="163" y="103"/>
                          <a:pt x="163" y="103"/>
                          <a:pt x="163" y="103"/>
                        </a:cubicBezTo>
                        <a:cubicBezTo>
                          <a:pt x="164" y="98"/>
                          <a:pt x="160" y="93"/>
                          <a:pt x="155" y="92"/>
                        </a:cubicBezTo>
                        <a:cubicBezTo>
                          <a:pt x="150" y="92"/>
                          <a:pt x="145" y="95"/>
                          <a:pt x="145" y="100"/>
                        </a:cubicBezTo>
                        <a:cubicBezTo>
                          <a:pt x="120" y="296"/>
                          <a:pt x="120" y="296"/>
                          <a:pt x="120" y="296"/>
                        </a:cubicBezTo>
                        <a:cubicBezTo>
                          <a:pt x="21" y="235"/>
                          <a:pt x="21" y="235"/>
                          <a:pt x="21" y="235"/>
                        </a:cubicBezTo>
                        <a:cubicBezTo>
                          <a:pt x="81" y="24"/>
                          <a:pt x="81" y="24"/>
                          <a:pt x="81" y="24"/>
                        </a:cubicBezTo>
                        <a:cubicBezTo>
                          <a:pt x="136" y="54"/>
                          <a:pt x="136" y="54"/>
                          <a:pt x="136" y="54"/>
                        </a:cubicBezTo>
                        <a:cubicBezTo>
                          <a:pt x="140" y="57"/>
                          <a:pt x="146" y="55"/>
                          <a:pt x="148" y="51"/>
                        </a:cubicBezTo>
                        <a:cubicBezTo>
                          <a:pt x="151" y="46"/>
                          <a:pt x="149" y="41"/>
                          <a:pt x="145" y="38"/>
                        </a:cubicBezTo>
                        <a:cubicBezTo>
                          <a:pt x="80" y="2"/>
                          <a:pt x="80" y="2"/>
                          <a:pt x="80" y="2"/>
                        </a:cubicBezTo>
                        <a:cubicBezTo>
                          <a:pt x="77" y="0"/>
                          <a:pt x="74" y="0"/>
                          <a:pt x="72" y="1"/>
                        </a:cubicBezTo>
                        <a:cubicBezTo>
                          <a:pt x="69" y="2"/>
                          <a:pt x="67" y="4"/>
                          <a:pt x="66" y="7"/>
                        </a:cubicBezTo>
                        <a:cubicBezTo>
                          <a:pt x="1" y="236"/>
                          <a:pt x="1" y="236"/>
                          <a:pt x="1" y="236"/>
                        </a:cubicBezTo>
                        <a:cubicBezTo>
                          <a:pt x="0" y="241"/>
                          <a:pt x="1" y="245"/>
                          <a:pt x="5" y="247"/>
                        </a:cubicBezTo>
                        <a:cubicBezTo>
                          <a:pt x="123" y="319"/>
                          <a:pt x="123" y="319"/>
                          <a:pt x="123" y="319"/>
                        </a:cubicBezTo>
                        <a:cubicBezTo>
                          <a:pt x="123" y="319"/>
                          <a:pt x="123" y="319"/>
                          <a:pt x="123" y="319"/>
                        </a:cubicBezTo>
                        <a:cubicBezTo>
                          <a:pt x="123" y="319"/>
                          <a:pt x="123" y="319"/>
                          <a:pt x="123" y="319"/>
                        </a:cubicBezTo>
                        <a:cubicBezTo>
                          <a:pt x="124" y="319"/>
                          <a:pt x="124" y="320"/>
                          <a:pt x="124" y="320"/>
                        </a:cubicBezTo>
                        <a:cubicBezTo>
                          <a:pt x="124" y="320"/>
                          <a:pt x="125" y="320"/>
                          <a:pt x="125" y="320"/>
                        </a:cubicBezTo>
                        <a:cubicBezTo>
                          <a:pt x="125" y="320"/>
                          <a:pt x="125" y="320"/>
                          <a:pt x="126" y="320"/>
                        </a:cubicBezTo>
                        <a:cubicBezTo>
                          <a:pt x="126" y="320"/>
                          <a:pt x="126" y="320"/>
                          <a:pt x="126" y="320"/>
                        </a:cubicBezTo>
                        <a:cubicBezTo>
                          <a:pt x="127" y="320"/>
                          <a:pt x="127" y="320"/>
                          <a:pt x="128" y="320"/>
                        </a:cubicBezTo>
                        <a:cubicBezTo>
                          <a:pt x="128" y="320"/>
                          <a:pt x="128" y="320"/>
                          <a:pt x="128" y="320"/>
                        </a:cubicBezTo>
                        <a:cubicBezTo>
                          <a:pt x="128" y="320"/>
                          <a:pt x="129" y="320"/>
                          <a:pt x="130" y="320"/>
                        </a:cubicBezTo>
                        <a:cubicBezTo>
                          <a:pt x="130" y="320"/>
                          <a:pt x="130" y="320"/>
                          <a:pt x="130" y="320"/>
                        </a:cubicBezTo>
                        <a:cubicBezTo>
                          <a:pt x="130" y="320"/>
                          <a:pt x="130" y="320"/>
                          <a:pt x="130" y="320"/>
                        </a:cubicBezTo>
                        <a:cubicBezTo>
                          <a:pt x="272" y="281"/>
                          <a:pt x="272" y="281"/>
                          <a:pt x="272" y="281"/>
                        </a:cubicBezTo>
                        <a:cubicBezTo>
                          <a:pt x="413" y="320"/>
                          <a:pt x="413" y="320"/>
                          <a:pt x="413" y="320"/>
                        </a:cubicBezTo>
                        <a:cubicBezTo>
                          <a:pt x="414" y="320"/>
                          <a:pt x="414" y="320"/>
                          <a:pt x="414" y="320"/>
                        </a:cubicBezTo>
                        <a:cubicBezTo>
                          <a:pt x="414" y="320"/>
                          <a:pt x="414" y="320"/>
                          <a:pt x="414" y="320"/>
                        </a:cubicBezTo>
                        <a:cubicBezTo>
                          <a:pt x="414" y="320"/>
                          <a:pt x="415" y="320"/>
                          <a:pt x="416" y="320"/>
                        </a:cubicBezTo>
                        <a:cubicBezTo>
                          <a:pt x="416" y="320"/>
                          <a:pt x="416" y="320"/>
                          <a:pt x="416" y="320"/>
                        </a:cubicBezTo>
                        <a:cubicBezTo>
                          <a:pt x="416" y="320"/>
                          <a:pt x="417" y="320"/>
                          <a:pt x="417" y="320"/>
                        </a:cubicBezTo>
                        <a:cubicBezTo>
                          <a:pt x="418" y="320"/>
                          <a:pt x="418" y="320"/>
                          <a:pt x="418" y="320"/>
                        </a:cubicBezTo>
                        <a:cubicBezTo>
                          <a:pt x="418" y="320"/>
                          <a:pt x="419" y="320"/>
                          <a:pt x="419" y="320"/>
                        </a:cubicBezTo>
                        <a:cubicBezTo>
                          <a:pt x="419" y="320"/>
                          <a:pt x="419" y="320"/>
                          <a:pt x="419" y="320"/>
                        </a:cubicBezTo>
                        <a:cubicBezTo>
                          <a:pt x="420" y="320"/>
                          <a:pt x="420" y="319"/>
                          <a:pt x="420" y="319"/>
                        </a:cubicBezTo>
                        <a:cubicBezTo>
                          <a:pt x="421" y="319"/>
                          <a:pt x="421" y="319"/>
                          <a:pt x="421" y="319"/>
                        </a:cubicBezTo>
                        <a:cubicBezTo>
                          <a:pt x="421" y="319"/>
                          <a:pt x="421" y="319"/>
                          <a:pt x="421" y="319"/>
                        </a:cubicBezTo>
                        <a:cubicBezTo>
                          <a:pt x="539" y="247"/>
                          <a:pt x="539" y="247"/>
                          <a:pt x="539" y="247"/>
                        </a:cubicBezTo>
                        <a:cubicBezTo>
                          <a:pt x="542" y="245"/>
                          <a:pt x="544" y="241"/>
                          <a:pt x="543" y="2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7" name="Freeform 179">
                    <a:extLst>
                      <a:ext uri="{FF2B5EF4-FFF2-40B4-BE49-F238E27FC236}">
                        <a16:creationId xmlns:a16="http://schemas.microsoft.com/office/drawing/2014/main" id="{547F7C2C-D821-6B4D-B84E-8261B237BF0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429376" y="3040063"/>
                    <a:ext cx="227013" cy="311150"/>
                  </a:xfrm>
                  <a:custGeom>
                    <a:avLst/>
                    <a:gdLst>
                      <a:gd name="T0" fmla="*/ 107 w 228"/>
                      <a:gd name="T1" fmla="*/ 311 h 313"/>
                      <a:gd name="T2" fmla="*/ 114 w 228"/>
                      <a:gd name="T3" fmla="*/ 313 h 313"/>
                      <a:gd name="T4" fmla="*/ 120 w 228"/>
                      <a:gd name="T5" fmla="*/ 311 h 313"/>
                      <a:gd name="T6" fmla="*/ 228 w 228"/>
                      <a:gd name="T7" fmla="*/ 114 h 313"/>
                      <a:gd name="T8" fmla="*/ 114 w 228"/>
                      <a:gd name="T9" fmla="*/ 0 h 313"/>
                      <a:gd name="T10" fmla="*/ 0 w 228"/>
                      <a:gd name="T11" fmla="*/ 114 h 313"/>
                      <a:gd name="T12" fmla="*/ 107 w 228"/>
                      <a:gd name="T13" fmla="*/ 311 h 313"/>
                      <a:gd name="T14" fmla="*/ 114 w 228"/>
                      <a:gd name="T15" fmla="*/ 18 h 313"/>
                      <a:gd name="T16" fmla="*/ 209 w 228"/>
                      <a:gd name="T17" fmla="*/ 114 h 313"/>
                      <a:gd name="T18" fmla="*/ 114 w 228"/>
                      <a:gd name="T19" fmla="*/ 291 h 313"/>
                      <a:gd name="T20" fmla="*/ 18 w 228"/>
                      <a:gd name="T21" fmla="*/ 114 h 313"/>
                      <a:gd name="T22" fmla="*/ 114 w 228"/>
                      <a:gd name="T23" fmla="*/ 18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28" h="313">
                        <a:moveTo>
                          <a:pt x="107" y="311"/>
                        </a:moveTo>
                        <a:cubicBezTo>
                          <a:pt x="109" y="312"/>
                          <a:pt x="112" y="313"/>
                          <a:pt x="114" y="313"/>
                        </a:cubicBezTo>
                        <a:cubicBezTo>
                          <a:pt x="116" y="313"/>
                          <a:pt x="118" y="312"/>
                          <a:pt x="120" y="311"/>
                        </a:cubicBezTo>
                        <a:cubicBezTo>
                          <a:pt x="125" y="307"/>
                          <a:pt x="228" y="212"/>
                          <a:pt x="228" y="114"/>
                        </a:cubicBezTo>
                        <a:cubicBezTo>
                          <a:pt x="228" y="50"/>
                          <a:pt x="178" y="0"/>
                          <a:pt x="114" y="0"/>
                        </a:cubicBezTo>
                        <a:cubicBezTo>
                          <a:pt x="50" y="0"/>
                          <a:pt x="0" y="50"/>
                          <a:pt x="0" y="114"/>
                        </a:cubicBezTo>
                        <a:cubicBezTo>
                          <a:pt x="0" y="210"/>
                          <a:pt x="103" y="307"/>
                          <a:pt x="107" y="311"/>
                        </a:cubicBezTo>
                        <a:close/>
                        <a:moveTo>
                          <a:pt x="114" y="18"/>
                        </a:moveTo>
                        <a:cubicBezTo>
                          <a:pt x="168" y="18"/>
                          <a:pt x="209" y="59"/>
                          <a:pt x="209" y="114"/>
                        </a:cubicBezTo>
                        <a:cubicBezTo>
                          <a:pt x="209" y="190"/>
                          <a:pt x="136" y="269"/>
                          <a:pt x="114" y="291"/>
                        </a:cubicBezTo>
                        <a:cubicBezTo>
                          <a:pt x="92" y="268"/>
                          <a:pt x="18" y="189"/>
                          <a:pt x="18" y="114"/>
                        </a:cubicBezTo>
                        <a:cubicBezTo>
                          <a:pt x="18" y="59"/>
                          <a:pt x="59" y="18"/>
                          <a:pt x="114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8" name="Freeform 180">
                    <a:extLst>
                      <a:ext uri="{FF2B5EF4-FFF2-40B4-BE49-F238E27FC236}">
                        <a16:creationId xmlns:a16="http://schemas.microsoft.com/office/drawing/2014/main" id="{17FD08F0-3F36-D34F-B6CA-1FED8803423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480176" y="3090863"/>
                    <a:ext cx="123825" cy="123825"/>
                  </a:xfrm>
                  <a:custGeom>
                    <a:avLst/>
                    <a:gdLst>
                      <a:gd name="T0" fmla="*/ 124 w 124"/>
                      <a:gd name="T1" fmla="*/ 62 h 124"/>
                      <a:gd name="T2" fmla="*/ 62 w 124"/>
                      <a:gd name="T3" fmla="*/ 0 h 124"/>
                      <a:gd name="T4" fmla="*/ 0 w 124"/>
                      <a:gd name="T5" fmla="*/ 62 h 124"/>
                      <a:gd name="T6" fmla="*/ 62 w 124"/>
                      <a:gd name="T7" fmla="*/ 124 h 124"/>
                      <a:gd name="T8" fmla="*/ 124 w 124"/>
                      <a:gd name="T9" fmla="*/ 62 h 124"/>
                      <a:gd name="T10" fmla="*/ 62 w 124"/>
                      <a:gd name="T11" fmla="*/ 105 h 124"/>
                      <a:gd name="T12" fmla="*/ 19 w 124"/>
                      <a:gd name="T13" fmla="*/ 62 h 124"/>
                      <a:gd name="T14" fmla="*/ 62 w 124"/>
                      <a:gd name="T15" fmla="*/ 19 h 124"/>
                      <a:gd name="T16" fmla="*/ 105 w 124"/>
                      <a:gd name="T17" fmla="*/ 62 h 124"/>
                      <a:gd name="T18" fmla="*/ 62 w 124"/>
                      <a:gd name="T19" fmla="*/ 105 h 1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24" h="124">
                        <a:moveTo>
                          <a:pt x="124" y="62"/>
                        </a:moveTo>
                        <a:cubicBezTo>
                          <a:pt x="124" y="28"/>
                          <a:pt x="96" y="0"/>
                          <a:pt x="62" y="0"/>
                        </a:cubicBezTo>
                        <a:cubicBezTo>
                          <a:pt x="28" y="0"/>
                          <a:pt x="0" y="28"/>
                          <a:pt x="0" y="62"/>
                        </a:cubicBezTo>
                        <a:cubicBezTo>
                          <a:pt x="0" y="96"/>
                          <a:pt x="28" y="124"/>
                          <a:pt x="62" y="124"/>
                        </a:cubicBezTo>
                        <a:cubicBezTo>
                          <a:pt x="96" y="124"/>
                          <a:pt x="124" y="96"/>
                          <a:pt x="124" y="62"/>
                        </a:cubicBezTo>
                        <a:close/>
                        <a:moveTo>
                          <a:pt x="62" y="105"/>
                        </a:moveTo>
                        <a:cubicBezTo>
                          <a:pt x="38" y="105"/>
                          <a:pt x="19" y="86"/>
                          <a:pt x="19" y="62"/>
                        </a:cubicBezTo>
                        <a:cubicBezTo>
                          <a:pt x="19" y="38"/>
                          <a:pt x="38" y="19"/>
                          <a:pt x="62" y="19"/>
                        </a:cubicBezTo>
                        <a:cubicBezTo>
                          <a:pt x="86" y="19"/>
                          <a:pt x="105" y="38"/>
                          <a:pt x="105" y="62"/>
                        </a:cubicBezTo>
                        <a:cubicBezTo>
                          <a:pt x="105" y="86"/>
                          <a:pt x="86" y="105"/>
                          <a:pt x="62" y="10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5" name="Group 249">
                  <a:extLst>
                    <a:ext uri="{FF2B5EF4-FFF2-40B4-BE49-F238E27FC236}">
                      <a16:creationId xmlns:a16="http://schemas.microsoft.com/office/drawing/2014/main" id="{DBAE8243-1E46-8B48-9A54-F65D5306F14C}"/>
                    </a:ext>
                  </a:extLst>
                </p:cNvPr>
                <p:cNvGrpSpPr/>
                <p:nvPr/>
              </p:nvGrpSpPr>
              <p:grpSpPr>
                <a:xfrm>
                  <a:off x="1771167" y="4148621"/>
                  <a:ext cx="500063" cy="423863"/>
                  <a:chOff x="677863" y="3717925"/>
                  <a:chExt cx="500063" cy="423863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94" name="Freeform 212">
                    <a:extLst>
                      <a:ext uri="{FF2B5EF4-FFF2-40B4-BE49-F238E27FC236}">
                        <a16:creationId xmlns:a16="http://schemas.microsoft.com/office/drawing/2014/main" id="{D5B132D2-A453-224F-A3B2-01779AF2935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77863" y="3717925"/>
                    <a:ext cx="500063" cy="423863"/>
                  </a:xfrm>
                  <a:custGeom>
                    <a:avLst/>
                    <a:gdLst>
                      <a:gd name="T0" fmla="*/ 498 w 503"/>
                      <a:gd name="T1" fmla="*/ 146 h 425"/>
                      <a:gd name="T2" fmla="*/ 267 w 503"/>
                      <a:gd name="T3" fmla="*/ 6 h 425"/>
                      <a:gd name="T4" fmla="*/ 251 w 503"/>
                      <a:gd name="T5" fmla="*/ 0 h 425"/>
                      <a:gd name="T6" fmla="*/ 236 w 503"/>
                      <a:gd name="T7" fmla="*/ 6 h 425"/>
                      <a:gd name="T8" fmla="*/ 4 w 503"/>
                      <a:gd name="T9" fmla="*/ 146 h 425"/>
                      <a:gd name="T10" fmla="*/ 0 w 503"/>
                      <a:gd name="T11" fmla="*/ 154 h 425"/>
                      <a:gd name="T12" fmla="*/ 0 w 503"/>
                      <a:gd name="T13" fmla="*/ 401 h 425"/>
                      <a:gd name="T14" fmla="*/ 23 w 503"/>
                      <a:gd name="T15" fmla="*/ 425 h 425"/>
                      <a:gd name="T16" fmla="*/ 479 w 503"/>
                      <a:gd name="T17" fmla="*/ 425 h 425"/>
                      <a:gd name="T18" fmla="*/ 503 w 503"/>
                      <a:gd name="T19" fmla="*/ 401 h 425"/>
                      <a:gd name="T20" fmla="*/ 503 w 503"/>
                      <a:gd name="T21" fmla="*/ 154 h 425"/>
                      <a:gd name="T22" fmla="*/ 498 w 503"/>
                      <a:gd name="T23" fmla="*/ 146 h 425"/>
                      <a:gd name="T24" fmla="*/ 246 w 503"/>
                      <a:gd name="T25" fmla="*/ 21 h 425"/>
                      <a:gd name="T26" fmla="*/ 248 w 503"/>
                      <a:gd name="T27" fmla="*/ 20 h 425"/>
                      <a:gd name="T28" fmla="*/ 251 w 503"/>
                      <a:gd name="T29" fmla="*/ 19 h 425"/>
                      <a:gd name="T30" fmla="*/ 255 w 503"/>
                      <a:gd name="T31" fmla="*/ 20 h 425"/>
                      <a:gd name="T32" fmla="*/ 256 w 503"/>
                      <a:gd name="T33" fmla="*/ 21 h 425"/>
                      <a:gd name="T34" fmla="*/ 478 w 503"/>
                      <a:gd name="T35" fmla="*/ 155 h 425"/>
                      <a:gd name="T36" fmla="*/ 319 w 503"/>
                      <a:gd name="T37" fmla="*/ 250 h 425"/>
                      <a:gd name="T38" fmla="*/ 315 w 503"/>
                      <a:gd name="T39" fmla="*/ 263 h 425"/>
                      <a:gd name="T40" fmla="*/ 323 w 503"/>
                      <a:gd name="T41" fmla="*/ 268 h 425"/>
                      <a:gd name="T42" fmla="*/ 328 w 503"/>
                      <a:gd name="T43" fmla="*/ 266 h 425"/>
                      <a:gd name="T44" fmla="*/ 484 w 503"/>
                      <a:gd name="T45" fmla="*/ 173 h 425"/>
                      <a:gd name="T46" fmla="*/ 484 w 503"/>
                      <a:gd name="T47" fmla="*/ 396 h 425"/>
                      <a:gd name="T48" fmla="*/ 267 w 503"/>
                      <a:gd name="T49" fmla="*/ 251 h 425"/>
                      <a:gd name="T50" fmla="*/ 236 w 503"/>
                      <a:gd name="T51" fmla="*/ 251 h 425"/>
                      <a:gd name="T52" fmla="*/ 18 w 503"/>
                      <a:gd name="T53" fmla="*/ 396 h 425"/>
                      <a:gd name="T54" fmla="*/ 18 w 503"/>
                      <a:gd name="T55" fmla="*/ 173 h 425"/>
                      <a:gd name="T56" fmla="*/ 174 w 503"/>
                      <a:gd name="T57" fmla="*/ 266 h 425"/>
                      <a:gd name="T58" fmla="*/ 179 w 503"/>
                      <a:gd name="T59" fmla="*/ 268 h 425"/>
                      <a:gd name="T60" fmla="*/ 187 w 503"/>
                      <a:gd name="T61" fmla="*/ 263 h 425"/>
                      <a:gd name="T62" fmla="*/ 184 w 503"/>
                      <a:gd name="T63" fmla="*/ 250 h 425"/>
                      <a:gd name="T64" fmla="*/ 25 w 503"/>
                      <a:gd name="T65" fmla="*/ 155 h 425"/>
                      <a:gd name="T66" fmla="*/ 246 w 503"/>
                      <a:gd name="T67" fmla="*/ 21 h 425"/>
                      <a:gd name="T68" fmla="*/ 466 w 503"/>
                      <a:gd name="T69" fmla="*/ 406 h 425"/>
                      <a:gd name="T70" fmla="*/ 37 w 503"/>
                      <a:gd name="T71" fmla="*/ 406 h 425"/>
                      <a:gd name="T72" fmla="*/ 247 w 503"/>
                      <a:gd name="T73" fmla="*/ 266 h 425"/>
                      <a:gd name="T74" fmla="*/ 247 w 503"/>
                      <a:gd name="T75" fmla="*/ 266 h 425"/>
                      <a:gd name="T76" fmla="*/ 255 w 503"/>
                      <a:gd name="T77" fmla="*/ 266 h 425"/>
                      <a:gd name="T78" fmla="*/ 256 w 503"/>
                      <a:gd name="T79" fmla="*/ 266 h 425"/>
                      <a:gd name="T80" fmla="*/ 466 w 503"/>
                      <a:gd name="T81" fmla="*/ 406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503" h="425">
                        <a:moveTo>
                          <a:pt x="498" y="146"/>
                        </a:moveTo>
                        <a:cubicBezTo>
                          <a:pt x="267" y="6"/>
                          <a:pt x="267" y="6"/>
                          <a:pt x="267" y="6"/>
                        </a:cubicBezTo>
                        <a:cubicBezTo>
                          <a:pt x="263" y="2"/>
                          <a:pt x="257" y="0"/>
                          <a:pt x="251" y="0"/>
                        </a:cubicBezTo>
                        <a:cubicBezTo>
                          <a:pt x="246" y="0"/>
                          <a:pt x="240" y="2"/>
                          <a:pt x="236" y="6"/>
                        </a:cubicBezTo>
                        <a:cubicBezTo>
                          <a:pt x="4" y="146"/>
                          <a:pt x="4" y="146"/>
                          <a:pt x="4" y="146"/>
                        </a:cubicBezTo>
                        <a:cubicBezTo>
                          <a:pt x="1" y="147"/>
                          <a:pt x="0" y="150"/>
                          <a:pt x="0" y="154"/>
                        </a:cubicBezTo>
                        <a:cubicBezTo>
                          <a:pt x="0" y="401"/>
                          <a:pt x="0" y="401"/>
                          <a:pt x="0" y="401"/>
                        </a:cubicBezTo>
                        <a:cubicBezTo>
                          <a:pt x="0" y="414"/>
                          <a:pt x="10" y="425"/>
                          <a:pt x="23" y="425"/>
                        </a:cubicBezTo>
                        <a:cubicBezTo>
                          <a:pt x="479" y="425"/>
                          <a:pt x="479" y="425"/>
                          <a:pt x="479" y="425"/>
                        </a:cubicBezTo>
                        <a:cubicBezTo>
                          <a:pt x="492" y="425"/>
                          <a:pt x="503" y="414"/>
                          <a:pt x="503" y="401"/>
                        </a:cubicBezTo>
                        <a:cubicBezTo>
                          <a:pt x="503" y="154"/>
                          <a:pt x="503" y="154"/>
                          <a:pt x="503" y="154"/>
                        </a:cubicBezTo>
                        <a:cubicBezTo>
                          <a:pt x="503" y="150"/>
                          <a:pt x="501" y="147"/>
                          <a:pt x="498" y="146"/>
                        </a:cubicBezTo>
                        <a:close/>
                        <a:moveTo>
                          <a:pt x="246" y="21"/>
                        </a:moveTo>
                        <a:cubicBezTo>
                          <a:pt x="247" y="21"/>
                          <a:pt x="248" y="21"/>
                          <a:pt x="248" y="20"/>
                        </a:cubicBezTo>
                        <a:cubicBezTo>
                          <a:pt x="249" y="19"/>
                          <a:pt x="251" y="19"/>
                          <a:pt x="251" y="19"/>
                        </a:cubicBezTo>
                        <a:cubicBezTo>
                          <a:pt x="252" y="19"/>
                          <a:pt x="253" y="19"/>
                          <a:pt x="255" y="20"/>
                        </a:cubicBezTo>
                        <a:cubicBezTo>
                          <a:pt x="255" y="21"/>
                          <a:pt x="256" y="21"/>
                          <a:pt x="256" y="21"/>
                        </a:cubicBezTo>
                        <a:cubicBezTo>
                          <a:pt x="478" y="155"/>
                          <a:pt x="478" y="155"/>
                          <a:pt x="478" y="155"/>
                        </a:cubicBezTo>
                        <a:cubicBezTo>
                          <a:pt x="319" y="250"/>
                          <a:pt x="319" y="250"/>
                          <a:pt x="319" y="250"/>
                        </a:cubicBezTo>
                        <a:cubicBezTo>
                          <a:pt x="314" y="253"/>
                          <a:pt x="313" y="259"/>
                          <a:pt x="315" y="263"/>
                        </a:cubicBezTo>
                        <a:cubicBezTo>
                          <a:pt x="317" y="266"/>
                          <a:pt x="320" y="268"/>
                          <a:pt x="323" y="268"/>
                        </a:cubicBezTo>
                        <a:cubicBezTo>
                          <a:pt x="325" y="268"/>
                          <a:pt x="327" y="267"/>
                          <a:pt x="328" y="266"/>
                        </a:cubicBezTo>
                        <a:cubicBezTo>
                          <a:pt x="484" y="173"/>
                          <a:pt x="484" y="173"/>
                          <a:pt x="484" y="173"/>
                        </a:cubicBezTo>
                        <a:cubicBezTo>
                          <a:pt x="484" y="396"/>
                          <a:pt x="484" y="396"/>
                          <a:pt x="484" y="396"/>
                        </a:cubicBezTo>
                        <a:cubicBezTo>
                          <a:pt x="267" y="251"/>
                          <a:pt x="267" y="251"/>
                          <a:pt x="267" y="251"/>
                        </a:cubicBezTo>
                        <a:cubicBezTo>
                          <a:pt x="259" y="245"/>
                          <a:pt x="244" y="245"/>
                          <a:pt x="236" y="251"/>
                        </a:cubicBezTo>
                        <a:cubicBezTo>
                          <a:pt x="18" y="396"/>
                          <a:pt x="18" y="396"/>
                          <a:pt x="18" y="396"/>
                        </a:cubicBezTo>
                        <a:cubicBezTo>
                          <a:pt x="18" y="173"/>
                          <a:pt x="18" y="173"/>
                          <a:pt x="18" y="173"/>
                        </a:cubicBezTo>
                        <a:cubicBezTo>
                          <a:pt x="174" y="266"/>
                          <a:pt x="174" y="266"/>
                          <a:pt x="174" y="266"/>
                        </a:cubicBezTo>
                        <a:cubicBezTo>
                          <a:pt x="176" y="267"/>
                          <a:pt x="178" y="268"/>
                          <a:pt x="179" y="268"/>
                        </a:cubicBezTo>
                        <a:cubicBezTo>
                          <a:pt x="182" y="268"/>
                          <a:pt x="186" y="266"/>
                          <a:pt x="187" y="263"/>
                        </a:cubicBezTo>
                        <a:cubicBezTo>
                          <a:pt x="190" y="259"/>
                          <a:pt x="188" y="253"/>
                          <a:pt x="184" y="250"/>
                        </a:cubicBezTo>
                        <a:cubicBezTo>
                          <a:pt x="25" y="155"/>
                          <a:pt x="25" y="155"/>
                          <a:pt x="25" y="155"/>
                        </a:cubicBezTo>
                        <a:lnTo>
                          <a:pt x="246" y="21"/>
                        </a:lnTo>
                        <a:close/>
                        <a:moveTo>
                          <a:pt x="466" y="406"/>
                        </a:moveTo>
                        <a:cubicBezTo>
                          <a:pt x="37" y="406"/>
                          <a:pt x="37" y="406"/>
                          <a:pt x="37" y="406"/>
                        </a:cubicBezTo>
                        <a:cubicBezTo>
                          <a:pt x="247" y="266"/>
                          <a:pt x="247" y="266"/>
                          <a:pt x="247" y="266"/>
                        </a:cubicBezTo>
                        <a:cubicBezTo>
                          <a:pt x="247" y="266"/>
                          <a:pt x="247" y="266"/>
                          <a:pt x="247" y="266"/>
                        </a:cubicBezTo>
                        <a:cubicBezTo>
                          <a:pt x="249" y="265"/>
                          <a:pt x="254" y="265"/>
                          <a:pt x="255" y="266"/>
                        </a:cubicBezTo>
                        <a:cubicBezTo>
                          <a:pt x="256" y="266"/>
                          <a:pt x="256" y="266"/>
                          <a:pt x="256" y="266"/>
                        </a:cubicBezTo>
                        <a:lnTo>
                          <a:pt x="466" y="40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5" name="Freeform 213">
                    <a:extLst>
                      <a:ext uri="{FF2B5EF4-FFF2-40B4-BE49-F238E27FC236}">
                        <a16:creationId xmlns:a16="http://schemas.microsoft.com/office/drawing/2014/main" id="{836B4CD1-37C3-9840-B02F-D82238D4BC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5651" y="3875088"/>
                    <a:ext cx="344488" cy="17463"/>
                  </a:xfrm>
                  <a:custGeom>
                    <a:avLst/>
                    <a:gdLst>
                      <a:gd name="T0" fmla="*/ 10 w 346"/>
                      <a:gd name="T1" fmla="*/ 19 h 19"/>
                      <a:gd name="T2" fmla="*/ 337 w 346"/>
                      <a:gd name="T3" fmla="*/ 19 h 19"/>
                      <a:gd name="T4" fmla="*/ 346 w 346"/>
                      <a:gd name="T5" fmla="*/ 9 h 19"/>
                      <a:gd name="T6" fmla="*/ 337 w 346"/>
                      <a:gd name="T7" fmla="*/ 0 h 19"/>
                      <a:gd name="T8" fmla="*/ 10 w 346"/>
                      <a:gd name="T9" fmla="*/ 0 h 19"/>
                      <a:gd name="T10" fmla="*/ 0 w 346"/>
                      <a:gd name="T11" fmla="*/ 9 h 19"/>
                      <a:gd name="T12" fmla="*/ 10 w 346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46" h="19">
                        <a:moveTo>
                          <a:pt x="10" y="19"/>
                        </a:moveTo>
                        <a:cubicBezTo>
                          <a:pt x="337" y="19"/>
                          <a:pt x="337" y="19"/>
                          <a:pt x="337" y="19"/>
                        </a:cubicBezTo>
                        <a:cubicBezTo>
                          <a:pt x="342" y="19"/>
                          <a:pt x="346" y="15"/>
                          <a:pt x="346" y="9"/>
                        </a:cubicBezTo>
                        <a:cubicBezTo>
                          <a:pt x="346" y="4"/>
                          <a:pt x="342" y="0"/>
                          <a:pt x="33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5"/>
                          <a:pt x="4" y="19"/>
                          <a:pt x="10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6" name="Group 250">
                  <a:extLst>
                    <a:ext uri="{FF2B5EF4-FFF2-40B4-BE49-F238E27FC236}">
                      <a16:creationId xmlns:a16="http://schemas.microsoft.com/office/drawing/2014/main" id="{A83CA165-6D60-3549-95C7-9038123571A2}"/>
                    </a:ext>
                  </a:extLst>
                </p:cNvPr>
                <p:cNvGrpSpPr/>
                <p:nvPr/>
              </p:nvGrpSpPr>
              <p:grpSpPr>
                <a:xfrm>
                  <a:off x="4929361" y="3478213"/>
                  <a:ext cx="371475" cy="422275"/>
                  <a:chOff x="650876" y="3040063"/>
                  <a:chExt cx="371475" cy="422275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92" name="Freeform 222">
                    <a:extLst>
                      <a:ext uri="{FF2B5EF4-FFF2-40B4-BE49-F238E27FC236}">
                        <a16:creationId xmlns:a16="http://schemas.microsoft.com/office/drawing/2014/main" id="{36E4F70E-3BE5-BE44-AAD8-7F76986FE6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3576" y="3157538"/>
                    <a:ext cx="346075" cy="304800"/>
                  </a:xfrm>
                  <a:custGeom>
                    <a:avLst/>
                    <a:gdLst>
                      <a:gd name="T0" fmla="*/ 337 w 347"/>
                      <a:gd name="T1" fmla="*/ 0 h 307"/>
                      <a:gd name="T2" fmla="*/ 328 w 347"/>
                      <a:gd name="T3" fmla="*/ 9 h 307"/>
                      <a:gd name="T4" fmla="*/ 328 w 347"/>
                      <a:gd name="T5" fmla="*/ 283 h 307"/>
                      <a:gd name="T6" fmla="*/ 327 w 347"/>
                      <a:gd name="T7" fmla="*/ 287 h 307"/>
                      <a:gd name="T8" fmla="*/ 320 w 347"/>
                      <a:gd name="T9" fmla="*/ 287 h 307"/>
                      <a:gd name="T10" fmla="*/ 182 w 347"/>
                      <a:gd name="T11" fmla="*/ 166 h 307"/>
                      <a:gd name="T12" fmla="*/ 175 w 347"/>
                      <a:gd name="T13" fmla="*/ 163 h 307"/>
                      <a:gd name="T14" fmla="*/ 168 w 347"/>
                      <a:gd name="T15" fmla="*/ 166 h 307"/>
                      <a:gd name="T16" fmla="*/ 27 w 347"/>
                      <a:gd name="T17" fmla="*/ 287 h 307"/>
                      <a:gd name="T18" fmla="*/ 20 w 347"/>
                      <a:gd name="T19" fmla="*/ 287 h 307"/>
                      <a:gd name="T20" fmla="*/ 19 w 347"/>
                      <a:gd name="T21" fmla="*/ 283 h 307"/>
                      <a:gd name="T22" fmla="*/ 19 w 347"/>
                      <a:gd name="T23" fmla="*/ 9 h 307"/>
                      <a:gd name="T24" fmla="*/ 10 w 347"/>
                      <a:gd name="T25" fmla="*/ 0 h 307"/>
                      <a:gd name="T26" fmla="*/ 0 w 347"/>
                      <a:gd name="T27" fmla="*/ 9 h 307"/>
                      <a:gd name="T28" fmla="*/ 0 w 347"/>
                      <a:gd name="T29" fmla="*/ 283 h 307"/>
                      <a:gd name="T30" fmla="*/ 9 w 347"/>
                      <a:gd name="T31" fmla="*/ 302 h 307"/>
                      <a:gd name="T32" fmla="*/ 24 w 347"/>
                      <a:gd name="T33" fmla="*/ 306 h 307"/>
                      <a:gd name="T34" fmla="*/ 32 w 347"/>
                      <a:gd name="T35" fmla="*/ 305 h 307"/>
                      <a:gd name="T36" fmla="*/ 175 w 347"/>
                      <a:gd name="T37" fmla="*/ 186 h 307"/>
                      <a:gd name="T38" fmla="*/ 315 w 347"/>
                      <a:gd name="T39" fmla="*/ 305 h 307"/>
                      <a:gd name="T40" fmla="*/ 338 w 347"/>
                      <a:gd name="T41" fmla="*/ 302 h 307"/>
                      <a:gd name="T42" fmla="*/ 347 w 347"/>
                      <a:gd name="T43" fmla="*/ 283 h 307"/>
                      <a:gd name="T44" fmla="*/ 347 w 347"/>
                      <a:gd name="T45" fmla="*/ 9 h 307"/>
                      <a:gd name="T46" fmla="*/ 337 w 347"/>
                      <a:gd name="T47" fmla="*/ 0 h 3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47" h="307">
                        <a:moveTo>
                          <a:pt x="337" y="0"/>
                        </a:moveTo>
                        <a:cubicBezTo>
                          <a:pt x="332" y="0"/>
                          <a:pt x="328" y="4"/>
                          <a:pt x="328" y="9"/>
                        </a:cubicBezTo>
                        <a:cubicBezTo>
                          <a:pt x="328" y="283"/>
                          <a:pt x="328" y="283"/>
                          <a:pt x="328" y="283"/>
                        </a:cubicBezTo>
                        <a:cubicBezTo>
                          <a:pt x="328" y="286"/>
                          <a:pt x="327" y="286"/>
                          <a:pt x="327" y="287"/>
                        </a:cubicBezTo>
                        <a:cubicBezTo>
                          <a:pt x="325" y="288"/>
                          <a:pt x="322" y="288"/>
                          <a:pt x="320" y="287"/>
                        </a:cubicBezTo>
                        <a:cubicBezTo>
                          <a:pt x="288" y="278"/>
                          <a:pt x="210" y="197"/>
                          <a:pt x="182" y="166"/>
                        </a:cubicBezTo>
                        <a:cubicBezTo>
                          <a:pt x="180" y="164"/>
                          <a:pt x="178" y="163"/>
                          <a:pt x="175" y="163"/>
                        </a:cubicBezTo>
                        <a:cubicBezTo>
                          <a:pt x="173" y="163"/>
                          <a:pt x="170" y="164"/>
                          <a:pt x="168" y="166"/>
                        </a:cubicBezTo>
                        <a:cubicBezTo>
                          <a:pt x="140" y="197"/>
                          <a:pt x="59" y="278"/>
                          <a:pt x="27" y="287"/>
                        </a:cubicBezTo>
                        <a:cubicBezTo>
                          <a:pt x="25" y="288"/>
                          <a:pt x="22" y="288"/>
                          <a:pt x="20" y="287"/>
                        </a:cubicBezTo>
                        <a:cubicBezTo>
                          <a:pt x="20" y="286"/>
                          <a:pt x="19" y="286"/>
                          <a:pt x="19" y="283"/>
                        </a:cubicBezTo>
                        <a:cubicBezTo>
                          <a:pt x="19" y="9"/>
                          <a:pt x="19" y="9"/>
                          <a:pt x="19" y="9"/>
                        </a:cubicBezTo>
                        <a:cubicBezTo>
                          <a:pt x="19" y="4"/>
                          <a:pt x="15" y="0"/>
                          <a:pt x="10" y="0"/>
                        </a:cubicBezTo>
                        <a:cubicBezTo>
                          <a:pt x="5" y="0"/>
                          <a:pt x="0" y="4"/>
                          <a:pt x="0" y="9"/>
                        </a:cubicBezTo>
                        <a:cubicBezTo>
                          <a:pt x="0" y="283"/>
                          <a:pt x="0" y="283"/>
                          <a:pt x="0" y="283"/>
                        </a:cubicBezTo>
                        <a:cubicBezTo>
                          <a:pt x="0" y="291"/>
                          <a:pt x="4" y="298"/>
                          <a:pt x="9" y="302"/>
                        </a:cubicBezTo>
                        <a:cubicBezTo>
                          <a:pt x="14" y="305"/>
                          <a:pt x="19" y="306"/>
                          <a:pt x="24" y="306"/>
                        </a:cubicBezTo>
                        <a:cubicBezTo>
                          <a:pt x="27" y="306"/>
                          <a:pt x="30" y="306"/>
                          <a:pt x="32" y="305"/>
                        </a:cubicBezTo>
                        <a:cubicBezTo>
                          <a:pt x="70" y="294"/>
                          <a:pt x="150" y="213"/>
                          <a:pt x="175" y="186"/>
                        </a:cubicBezTo>
                        <a:cubicBezTo>
                          <a:pt x="200" y="213"/>
                          <a:pt x="277" y="294"/>
                          <a:pt x="315" y="305"/>
                        </a:cubicBezTo>
                        <a:cubicBezTo>
                          <a:pt x="321" y="307"/>
                          <a:pt x="330" y="307"/>
                          <a:pt x="338" y="302"/>
                        </a:cubicBezTo>
                        <a:cubicBezTo>
                          <a:pt x="344" y="298"/>
                          <a:pt x="347" y="291"/>
                          <a:pt x="347" y="283"/>
                        </a:cubicBezTo>
                        <a:cubicBezTo>
                          <a:pt x="347" y="9"/>
                          <a:pt x="347" y="9"/>
                          <a:pt x="347" y="9"/>
                        </a:cubicBezTo>
                        <a:cubicBezTo>
                          <a:pt x="347" y="4"/>
                          <a:pt x="343" y="0"/>
                          <a:pt x="33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93" name="Freeform 223">
                    <a:extLst>
                      <a:ext uri="{FF2B5EF4-FFF2-40B4-BE49-F238E27FC236}">
                        <a16:creationId xmlns:a16="http://schemas.microsoft.com/office/drawing/2014/main" id="{6FB247ED-9057-2F46-971D-EC389B06ED5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50876" y="3040063"/>
                    <a:ext cx="371475" cy="96838"/>
                  </a:xfrm>
                  <a:custGeom>
                    <a:avLst/>
                    <a:gdLst>
                      <a:gd name="T0" fmla="*/ 350 w 373"/>
                      <a:gd name="T1" fmla="*/ 0 h 97"/>
                      <a:gd name="T2" fmla="*/ 23 w 373"/>
                      <a:gd name="T3" fmla="*/ 0 h 97"/>
                      <a:gd name="T4" fmla="*/ 0 w 373"/>
                      <a:gd name="T5" fmla="*/ 22 h 97"/>
                      <a:gd name="T6" fmla="*/ 0 w 373"/>
                      <a:gd name="T7" fmla="*/ 88 h 97"/>
                      <a:gd name="T8" fmla="*/ 10 w 373"/>
                      <a:gd name="T9" fmla="*/ 97 h 97"/>
                      <a:gd name="T10" fmla="*/ 363 w 373"/>
                      <a:gd name="T11" fmla="*/ 97 h 97"/>
                      <a:gd name="T12" fmla="*/ 373 w 373"/>
                      <a:gd name="T13" fmla="*/ 88 h 97"/>
                      <a:gd name="T14" fmla="*/ 373 w 373"/>
                      <a:gd name="T15" fmla="*/ 22 h 97"/>
                      <a:gd name="T16" fmla="*/ 350 w 373"/>
                      <a:gd name="T17" fmla="*/ 0 h 97"/>
                      <a:gd name="T18" fmla="*/ 354 w 373"/>
                      <a:gd name="T19" fmla="*/ 78 h 97"/>
                      <a:gd name="T20" fmla="*/ 19 w 373"/>
                      <a:gd name="T21" fmla="*/ 78 h 97"/>
                      <a:gd name="T22" fmla="*/ 19 w 373"/>
                      <a:gd name="T23" fmla="*/ 22 h 97"/>
                      <a:gd name="T24" fmla="*/ 23 w 373"/>
                      <a:gd name="T25" fmla="*/ 18 h 97"/>
                      <a:gd name="T26" fmla="*/ 350 w 373"/>
                      <a:gd name="T27" fmla="*/ 18 h 97"/>
                      <a:gd name="T28" fmla="*/ 354 w 373"/>
                      <a:gd name="T29" fmla="*/ 22 h 97"/>
                      <a:gd name="T30" fmla="*/ 354 w 373"/>
                      <a:gd name="T31" fmla="*/ 78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3" h="97">
                        <a:moveTo>
                          <a:pt x="350" y="0"/>
                        </a:move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10" y="0"/>
                          <a:pt x="0" y="10"/>
                          <a:pt x="0" y="22"/>
                        </a:cubicBezTo>
                        <a:cubicBezTo>
                          <a:pt x="0" y="88"/>
                          <a:pt x="0" y="88"/>
                          <a:pt x="0" y="88"/>
                        </a:cubicBezTo>
                        <a:cubicBezTo>
                          <a:pt x="0" y="93"/>
                          <a:pt x="5" y="97"/>
                          <a:pt x="10" y="97"/>
                        </a:cubicBezTo>
                        <a:cubicBezTo>
                          <a:pt x="363" y="97"/>
                          <a:pt x="363" y="97"/>
                          <a:pt x="363" y="97"/>
                        </a:cubicBezTo>
                        <a:cubicBezTo>
                          <a:pt x="369" y="97"/>
                          <a:pt x="373" y="93"/>
                          <a:pt x="373" y="88"/>
                        </a:cubicBezTo>
                        <a:cubicBezTo>
                          <a:pt x="373" y="22"/>
                          <a:pt x="373" y="22"/>
                          <a:pt x="373" y="22"/>
                        </a:cubicBezTo>
                        <a:cubicBezTo>
                          <a:pt x="373" y="10"/>
                          <a:pt x="363" y="0"/>
                          <a:pt x="350" y="0"/>
                        </a:cubicBezTo>
                        <a:close/>
                        <a:moveTo>
                          <a:pt x="354" y="78"/>
                        </a:moveTo>
                        <a:cubicBezTo>
                          <a:pt x="19" y="78"/>
                          <a:pt x="19" y="78"/>
                          <a:pt x="19" y="78"/>
                        </a:cubicBez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9" y="20"/>
                          <a:pt x="21" y="18"/>
                          <a:pt x="23" y="18"/>
                        </a:cubicBezTo>
                        <a:cubicBezTo>
                          <a:pt x="350" y="18"/>
                          <a:pt x="350" y="18"/>
                          <a:pt x="350" y="18"/>
                        </a:cubicBezTo>
                        <a:cubicBezTo>
                          <a:pt x="352" y="18"/>
                          <a:pt x="354" y="20"/>
                          <a:pt x="354" y="22"/>
                        </a:cubicBezTo>
                        <a:lnTo>
                          <a:pt x="354" y="7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7" name="Group 175">
                  <a:extLst>
                    <a:ext uri="{FF2B5EF4-FFF2-40B4-BE49-F238E27FC236}">
                      <a16:creationId xmlns:a16="http://schemas.microsoft.com/office/drawing/2014/main" id="{9F7A7CB6-A55C-4C48-9CC2-7F17B43EB850}"/>
                    </a:ext>
                  </a:extLst>
                </p:cNvPr>
                <p:cNvGrpSpPr/>
                <p:nvPr/>
              </p:nvGrpSpPr>
              <p:grpSpPr>
                <a:xfrm>
                  <a:off x="2657061" y="4146145"/>
                  <a:ext cx="361950" cy="425450"/>
                  <a:chOff x="593725" y="1709738"/>
                  <a:chExt cx="361950" cy="425450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90" name="Freeform 5">
                    <a:extLst>
                      <a:ext uri="{FF2B5EF4-FFF2-40B4-BE49-F238E27FC236}">
                        <a16:creationId xmlns:a16="http://schemas.microsoft.com/office/drawing/2014/main" id="{AA4CB9BB-5967-CF40-B9D8-21678C48A2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0088" y="1709738"/>
                    <a:ext cx="136525" cy="19050"/>
                  </a:xfrm>
                  <a:custGeom>
                    <a:avLst/>
                    <a:gdLst>
                      <a:gd name="T0" fmla="*/ 9 w 137"/>
                      <a:gd name="T1" fmla="*/ 18 h 18"/>
                      <a:gd name="T2" fmla="*/ 127 w 137"/>
                      <a:gd name="T3" fmla="*/ 18 h 18"/>
                      <a:gd name="T4" fmla="*/ 137 w 137"/>
                      <a:gd name="T5" fmla="*/ 9 h 18"/>
                      <a:gd name="T6" fmla="*/ 127 w 137"/>
                      <a:gd name="T7" fmla="*/ 0 h 18"/>
                      <a:gd name="T8" fmla="*/ 9 w 137"/>
                      <a:gd name="T9" fmla="*/ 0 h 18"/>
                      <a:gd name="T10" fmla="*/ 0 w 137"/>
                      <a:gd name="T11" fmla="*/ 9 h 18"/>
                      <a:gd name="T12" fmla="*/ 9 w 137"/>
                      <a:gd name="T13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7" h="18">
                        <a:moveTo>
                          <a:pt x="9" y="18"/>
                        </a:moveTo>
                        <a:cubicBezTo>
                          <a:pt x="127" y="18"/>
                          <a:pt x="127" y="18"/>
                          <a:pt x="127" y="18"/>
                        </a:cubicBezTo>
                        <a:cubicBezTo>
                          <a:pt x="132" y="18"/>
                          <a:pt x="137" y="14"/>
                          <a:pt x="137" y="9"/>
                        </a:cubicBezTo>
                        <a:cubicBezTo>
                          <a:pt x="137" y="4"/>
                          <a:pt x="132" y="0"/>
                          <a:pt x="127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4"/>
                          <a:pt x="4" y="18"/>
                          <a:pt x="9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1" name="Freeform 6">
                    <a:extLst>
                      <a:ext uri="{FF2B5EF4-FFF2-40B4-BE49-F238E27FC236}">
                        <a16:creationId xmlns:a16="http://schemas.microsoft.com/office/drawing/2014/main" id="{0861319B-408F-7D4F-B42F-E04F6D8C158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93725" y="1736725"/>
                    <a:ext cx="361950" cy="398463"/>
                  </a:xfrm>
                  <a:custGeom>
                    <a:avLst/>
                    <a:gdLst>
                      <a:gd name="T0" fmla="*/ 347 w 362"/>
                      <a:gd name="T1" fmla="*/ 337 h 398"/>
                      <a:gd name="T2" fmla="*/ 266 w 362"/>
                      <a:gd name="T3" fmla="*/ 207 h 398"/>
                      <a:gd name="T4" fmla="*/ 266 w 362"/>
                      <a:gd name="T5" fmla="*/ 207 h 398"/>
                      <a:gd name="T6" fmla="*/ 265 w 362"/>
                      <a:gd name="T7" fmla="*/ 205 h 398"/>
                      <a:gd name="T8" fmla="*/ 229 w 362"/>
                      <a:gd name="T9" fmla="*/ 104 h 398"/>
                      <a:gd name="T10" fmla="*/ 229 w 362"/>
                      <a:gd name="T11" fmla="*/ 9 h 398"/>
                      <a:gd name="T12" fmla="*/ 220 w 362"/>
                      <a:gd name="T13" fmla="*/ 0 h 398"/>
                      <a:gd name="T14" fmla="*/ 128 w 362"/>
                      <a:gd name="T15" fmla="*/ 0 h 398"/>
                      <a:gd name="T16" fmla="*/ 119 w 362"/>
                      <a:gd name="T17" fmla="*/ 9 h 398"/>
                      <a:gd name="T18" fmla="*/ 119 w 362"/>
                      <a:gd name="T19" fmla="*/ 104 h 398"/>
                      <a:gd name="T20" fmla="*/ 87 w 362"/>
                      <a:gd name="T21" fmla="*/ 208 h 398"/>
                      <a:gd name="T22" fmla="*/ 87 w 362"/>
                      <a:gd name="T23" fmla="*/ 208 h 398"/>
                      <a:gd name="T24" fmla="*/ 14 w 362"/>
                      <a:gd name="T25" fmla="*/ 337 h 398"/>
                      <a:gd name="T26" fmla="*/ 6 w 362"/>
                      <a:gd name="T27" fmla="*/ 380 h 398"/>
                      <a:gd name="T28" fmla="*/ 50 w 362"/>
                      <a:gd name="T29" fmla="*/ 398 h 398"/>
                      <a:gd name="T30" fmla="*/ 312 w 362"/>
                      <a:gd name="T31" fmla="*/ 398 h 398"/>
                      <a:gd name="T32" fmla="*/ 356 w 362"/>
                      <a:gd name="T33" fmla="*/ 380 h 398"/>
                      <a:gd name="T34" fmla="*/ 347 w 362"/>
                      <a:gd name="T35" fmla="*/ 337 h 398"/>
                      <a:gd name="T36" fmla="*/ 138 w 362"/>
                      <a:gd name="T37" fmla="*/ 104 h 398"/>
                      <a:gd name="T38" fmla="*/ 138 w 362"/>
                      <a:gd name="T39" fmla="*/ 18 h 398"/>
                      <a:gd name="T40" fmla="*/ 211 w 362"/>
                      <a:gd name="T41" fmla="*/ 18 h 398"/>
                      <a:gd name="T42" fmla="*/ 211 w 362"/>
                      <a:gd name="T43" fmla="*/ 104 h 398"/>
                      <a:gd name="T44" fmla="*/ 240 w 362"/>
                      <a:gd name="T45" fmla="*/ 200 h 398"/>
                      <a:gd name="T46" fmla="*/ 233 w 362"/>
                      <a:gd name="T47" fmla="*/ 200 h 398"/>
                      <a:gd name="T48" fmla="*/ 183 w 362"/>
                      <a:gd name="T49" fmla="*/ 214 h 398"/>
                      <a:gd name="T50" fmla="*/ 142 w 362"/>
                      <a:gd name="T51" fmla="*/ 226 h 398"/>
                      <a:gd name="T52" fmla="*/ 104 w 362"/>
                      <a:gd name="T53" fmla="*/ 216 h 398"/>
                      <a:gd name="T54" fmla="*/ 138 w 362"/>
                      <a:gd name="T55" fmla="*/ 104 h 398"/>
                      <a:gd name="T56" fmla="*/ 339 w 362"/>
                      <a:gd name="T57" fmla="*/ 371 h 398"/>
                      <a:gd name="T58" fmla="*/ 312 w 362"/>
                      <a:gd name="T59" fmla="*/ 380 h 398"/>
                      <a:gd name="T60" fmla="*/ 50 w 362"/>
                      <a:gd name="T61" fmla="*/ 380 h 398"/>
                      <a:gd name="T62" fmla="*/ 22 w 362"/>
                      <a:gd name="T63" fmla="*/ 371 h 398"/>
                      <a:gd name="T64" fmla="*/ 30 w 362"/>
                      <a:gd name="T65" fmla="*/ 348 h 398"/>
                      <a:gd name="T66" fmla="*/ 30 w 362"/>
                      <a:gd name="T67" fmla="*/ 347 h 398"/>
                      <a:gd name="T68" fmla="*/ 94 w 362"/>
                      <a:gd name="T69" fmla="*/ 232 h 398"/>
                      <a:gd name="T70" fmla="*/ 142 w 362"/>
                      <a:gd name="T71" fmla="*/ 245 h 398"/>
                      <a:gd name="T72" fmla="*/ 192 w 362"/>
                      <a:gd name="T73" fmla="*/ 231 h 398"/>
                      <a:gd name="T74" fmla="*/ 233 w 362"/>
                      <a:gd name="T75" fmla="*/ 219 h 398"/>
                      <a:gd name="T76" fmla="*/ 253 w 362"/>
                      <a:gd name="T77" fmla="*/ 221 h 398"/>
                      <a:gd name="T78" fmla="*/ 331 w 362"/>
                      <a:gd name="T79" fmla="*/ 347 h 398"/>
                      <a:gd name="T80" fmla="*/ 332 w 362"/>
                      <a:gd name="T81" fmla="*/ 348 h 398"/>
                      <a:gd name="T82" fmla="*/ 339 w 362"/>
                      <a:gd name="T83" fmla="*/ 371 h 3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362" h="398">
                        <a:moveTo>
                          <a:pt x="347" y="337"/>
                        </a:moveTo>
                        <a:cubicBezTo>
                          <a:pt x="266" y="207"/>
                          <a:pt x="266" y="207"/>
                          <a:pt x="266" y="207"/>
                        </a:cubicBezTo>
                        <a:cubicBezTo>
                          <a:pt x="266" y="207"/>
                          <a:pt x="266" y="207"/>
                          <a:pt x="266" y="207"/>
                        </a:cubicBezTo>
                        <a:cubicBezTo>
                          <a:pt x="265" y="205"/>
                          <a:pt x="265" y="205"/>
                          <a:pt x="265" y="205"/>
                        </a:cubicBezTo>
                        <a:cubicBezTo>
                          <a:pt x="259" y="197"/>
                          <a:pt x="229" y="146"/>
                          <a:pt x="229" y="104"/>
                        </a:cubicBezTo>
                        <a:cubicBezTo>
                          <a:pt x="229" y="9"/>
                          <a:pt x="229" y="9"/>
                          <a:pt x="229" y="9"/>
                        </a:cubicBezTo>
                        <a:cubicBezTo>
                          <a:pt x="229" y="4"/>
                          <a:pt x="225" y="0"/>
                          <a:pt x="220" y="0"/>
                        </a:cubicBezTo>
                        <a:cubicBezTo>
                          <a:pt x="128" y="0"/>
                          <a:pt x="128" y="0"/>
                          <a:pt x="128" y="0"/>
                        </a:cubicBezTo>
                        <a:cubicBezTo>
                          <a:pt x="123" y="0"/>
                          <a:pt x="119" y="4"/>
                          <a:pt x="119" y="9"/>
                        </a:cubicBezTo>
                        <a:cubicBezTo>
                          <a:pt x="119" y="104"/>
                          <a:pt x="119" y="104"/>
                          <a:pt x="119" y="104"/>
                        </a:cubicBezTo>
                        <a:cubicBezTo>
                          <a:pt x="119" y="149"/>
                          <a:pt x="87" y="206"/>
                          <a:pt x="87" y="208"/>
                        </a:cubicBezTo>
                        <a:cubicBezTo>
                          <a:pt x="87" y="208"/>
                          <a:pt x="87" y="208"/>
                          <a:pt x="87" y="208"/>
                        </a:cubicBezTo>
                        <a:cubicBezTo>
                          <a:pt x="14" y="337"/>
                          <a:pt x="14" y="337"/>
                          <a:pt x="14" y="337"/>
                        </a:cubicBezTo>
                        <a:cubicBezTo>
                          <a:pt x="0" y="358"/>
                          <a:pt x="1" y="372"/>
                          <a:pt x="6" y="380"/>
                        </a:cubicBezTo>
                        <a:cubicBezTo>
                          <a:pt x="10" y="388"/>
                          <a:pt x="21" y="398"/>
                          <a:pt x="50" y="398"/>
                        </a:cubicBezTo>
                        <a:cubicBezTo>
                          <a:pt x="312" y="398"/>
                          <a:pt x="312" y="398"/>
                          <a:pt x="312" y="398"/>
                        </a:cubicBezTo>
                        <a:cubicBezTo>
                          <a:pt x="340" y="398"/>
                          <a:pt x="351" y="388"/>
                          <a:pt x="356" y="380"/>
                        </a:cubicBezTo>
                        <a:cubicBezTo>
                          <a:pt x="360" y="372"/>
                          <a:pt x="362" y="358"/>
                          <a:pt x="347" y="337"/>
                        </a:cubicBezTo>
                        <a:close/>
                        <a:moveTo>
                          <a:pt x="138" y="104"/>
                        </a:moveTo>
                        <a:cubicBezTo>
                          <a:pt x="138" y="18"/>
                          <a:pt x="138" y="18"/>
                          <a:pt x="138" y="18"/>
                        </a:cubicBezTo>
                        <a:cubicBezTo>
                          <a:pt x="211" y="18"/>
                          <a:pt x="211" y="18"/>
                          <a:pt x="211" y="18"/>
                        </a:cubicBezTo>
                        <a:cubicBezTo>
                          <a:pt x="211" y="104"/>
                          <a:pt x="211" y="104"/>
                          <a:pt x="211" y="104"/>
                        </a:cubicBezTo>
                        <a:cubicBezTo>
                          <a:pt x="211" y="139"/>
                          <a:pt x="228" y="178"/>
                          <a:pt x="240" y="200"/>
                        </a:cubicBezTo>
                        <a:cubicBezTo>
                          <a:pt x="238" y="200"/>
                          <a:pt x="235" y="200"/>
                          <a:pt x="233" y="200"/>
                        </a:cubicBezTo>
                        <a:cubicBezTo>
                          <a:pt x="208" y="200"/>
                          <a:pt x="195" y="208"/>
                          <a:pt x="183" y="214"/>
                        </a:cubicBezTo>
                        <a:cubicBezTo>
                          <a:pt x="172" y="221"/>
                          <a:pt x="162" y="226"/>
                          <a:pt x="142" y="226"/>
                        </a:cubicBezTo>
                        <a:cubicBezTo>
                          <a:pt x="123" y="226"/>
                          <a:pt x="114" y="222"/>
                          <a:pt x="104" y="216"/>
                        </a:cubicBezTo>
                        <a:cubicBezTo>
                          <a:pt x="109" y="206"/>
                          <a:pt x="138" y="151"/>
                          <a:pt x="138" y="104"/>
                        </a:cubicBezTo>
                        <a:close/>
                        <a:moveTo>
                          <a:pt x="339" y="371"/>
                        </a:moveTo>
                        <a:cubicBezTo>
                          <a:pt x="336" y="377"/>
                          <a:pt x="326" y="380"/>
                          <a:pt x="312" y="380"/>
                        </a:cubicBezTo>
                        <a:cubicBezTo>
                          <a:pt x="50" y="380"/>
                          <a:pt x="50" y="380"/>
                          <a:pt x="50" y="380"/>
                        </a:cubicBezTo>
                        <a:cubicBezTo>
                          <a:pt x="35" y="380"/>
                          <a:pt x="25" y="377"/>
                          <a:pt x="22" y="371"/>
                        </a:cubicBezTo>
                        <a:cubicBezTo>
                          <a:pt x="20" y="366"/>
                          <a:pt x="23" y="358"/>
                          <a:pt x="30" y="348"/>
                        </a:cubicBezTo>
                        <a:cubicBezTo>
                          <a:pt x="30" y="347"/>
                          <a:pt x="30" y="347"/>
                          <a:pt x="30" y="347"/>
                        </a:cubicBezTo>
                        <a:cubicBezTo>
                          <a:pt x="94" y="232"/>
                          <a:pt x="94" y="232"/>
                          <a:pt x="94" y="232"/>
                        </a:cubicBezTo>
                        <a:cubicBezTo>
                          <a:pt x="106" y="238"/>
                          <a:pt x="119" y="245"/>
                          <a:pt x="142" y="245"/>
                        </a:cubicBezTo>
                        <a:cubicBezTo>
                          <a:pt x="167" y="245"/>
                          <a:pt x="181" y="237"/>
                          <a:pt x="192" y="231"/>
                        </a:cubicBezTo>
                        <a:cubicBezTo>
                          <a:pt x="203" y="224"/>
                          <a:pt x="213" y="219"/>
                          <a:pt x="233" y="219"/>
                        </a:cubicBezTo>
                        <a:cubicBezTo>
                          <a:pt x="240" y="219"/>
                          <a:pt x="247" y="220"/>
                          <a:pt x="253" y="221"/>
                        </a:cubicBezTo>
                        <a:cubicBezTo>
                          <a:pt x="331" y="347"/>
                          <a:pt x="331" y="347"/>
                          <a:pt x="331" y="347"/>
                        </a:cubicBezTo>
                        <a:cubicBezTo>
                          <a:pt x="331" y="347"/>
                          <a:pt x="332" y="348"/>
                          <a:pt x="332" y="348"/>
                        </a:cubicBezTo>
                        <a:cubicBezTo>
                          <a:pt x="339" y="358"/>
                          <a:pt x="342" y="366"/>
                          <a:pt x="339" y="37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68" name="Freeform 72">
                  <a:extLst>
                    <a:ext uri="{FF2B5EF4-FFF2-40B4-BE49-F238E27FC236}">
                      <a16:creationId xmlns:a16="http://schemas.microsoft.com/office/drawing/2014/main" id="{97EEE663-3DAF-0A4D-A82A-744EF0289C3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65188" y="4814067"/>
                  <a:ext cx="425450" cy="425450"/>
                </a:xfrm>
                <a:custGeom>
                  <a:avLst/>
                  <a:gdLst>
                    <a:gd name="T0" fmla="*/ 425 w 425"/>
                    <a:gd name="T1" fmla="*/ 213 h 425"/>
                    <a:gd name="T2" fmla="*/ 0 w 425"/>
                    <a:gd name="T3" fmla="*/ 213 h 425"/>
                    <a:gd name="T4" fmla="*/ 0 w 425"/>
                    <a:gd name="T5" fmla="*/ 219 h 425"/>
                    <a:gd name="T6" fmla="*/ 212 w 425"/>
                    <a:gd name="T7" fmla="*/ 425 h 425"/>
                    <a:gd name="T8" fmla="*/ 425 w 425"/>
                    <a:gd name="T9" fmla="*/ 219 h 425"/>
                    <a:gd name="T10" fmla="*/ 280 w 425"/>
                    <a:gd name="T11" fmla="*/ 210 h 425"/>
                    <a:gd name="T12" fmla="*/ 328 w 425"/>
                    <a:gd name="T13" fmla="*/ 128 h 425"/>
                    <a:gd name="T14" fmla="*/ 280 w 425"/>
                    <a:gd name="T15" fmla="*/ 210 h 425"/>
                    <a:gd name="T16" fmla="*/ 166 w 425"/>
                    <a:gd name="T17" fmla="*/ 147 h 425"/>
                    <a:gd name="T18" fmla="*/ 259 w 425"/>
                    <a:gd name="T19" fmla="*/ 147 h 425"/>
                    <a:gd name="T20" fmla="*/ 163 w 425"/>
                    <a:gd name="T21" fmla="*/ 210 h 425"/>
                    <a:gd name="T22" fmla="*/ 259 w 425"/>
                    <a:gd name="T23" fmla="*/ 279 h 425"/>
                    <a:gd name="T24" fmla="*/ 166 w 425"/>
                    <a:gd name="T25" fmla="*/ 279 h 425"/>
                    <a:gd name="T26" fmla="*/ 262 w 425"/>
                    <a:gd name="T27" fmla="*/ 229 h 425"/>
                    <a:gd name="T28" fmla="*/ 247 w 425"/>
                    <a:gd name="T29" fmla="*/ 26 h 425"/>
                    <a:gd name="T30" fmla="*/ 275 w 425"/>
                    <a:gd name="T31" fmla="*/ 125 h 425"/>
                    <a:gd name="T32" fmla="*/ 212 w 425"/>
                    <a:gd name="T33" fmla="*/ 131 h 425"/>
                    <a:gd name="T34" fmla="*/ 212 w 425"/>
                    <a:gd name="T35" fmla="*/ 19 h 425"/>
                    <a:gd name="T36" fmla="*/ 178 w 425"/>
                    <a:gd name="T37" fmla="*/ 26 h 425"/>
                    <a:gd name="T38" fmla="*/ 103 w 425"/>
                    <a:gd name="T39" fmla="*/ 111 h 425"/>
                    <a:gd name="T40" fmla="*/ 147 w 425"/>
                    <a:gd name="T41" fmla="*/ 143 h 425"/>
                    <a:gd name="T42" fmla="*/ 84 w 425"/>
                    <a:gd name="T43" fmla="*/ 210 h 425"/>
                    <a:gd name="T44" fmla="*/ 147 w 425"/>
                    <a:gd name="T45" fmla="*/ 143 h 425"/>
                    <a:gd name="T46" fmla="*/ 19 w 425"/>
                    <a:gd name="T47" fmla="*/ 210 h 425"/>
                    <a:gd name="T48" fmla="*/ 80 w 425"/>
                    <a:gd name="T49" fmla="*/ 121 h 425"/>
                    <a:gd name="T50" fmla="*/ 66 w 425"/>
                    <a:gd name="T51" fmla="*/ 229 h 425"/>
                    <a:gd name="T52" fmla="*/ 52 w 425"/>
                    <a:gd name="T53" fmla="*/ 321 h 425"/>
                    <a:gd name="T54" fmla="*/ 66 w 425"/>
                    <a:gd name="T55" fmla="*/ 229 h 425"/>
                    <a:gd name="T56" fmla="*/ 144 w 425"/>
                    <a:gd name="T57" fmla="*/ 229 h 425"/>
                    <a:gd name="T58" fmla="*/ 97 w 425"/>
                    <a:gd name="T59" fmla="*/ 297 h 425"/>
                    <a:gd name="T60" fmla="*/ 150 w 425"/>
                    <a:gd name="T61" fmla="*/ 301 h 425"/>
                    <a:gd name="T62" fmla="*/ 103 w 425"/>
                    <a:gd name="T63" fmla="*/ 315 h 425"/>
                    <a:gd name="T64" fmla="*/ 168 w 425"/>
                    <a:gd name="T65" fmla="*/ 297 h 425"/>
                    <a:gd name="T66" fmla="*/ 256 w 425"/>
                    <a:gd name="T67" fmla="*/ 297 h 425"/>
                    <a:gd name="T68" fmla="*/ 168 w 425"/>
                    <a:gd name="T69" fmla="*/ 297 h 425"/>
                    <a:gd name="T70" fmla="*/ 275 w 425"/>
                    <a:gd name="T71" fmla="*/ 301 h 425"/>
                    <a:gd name="T72" fmla="*/ 247 w 425"/>
                    <a:gd name="T73" fmla="*/ 399 h 425"/>
                    <a:gd name="T74" fmla="*/ 280 w 425"/>
                    <a:gd name="T75" fmla="*/ 229 h 425"/>
                    <a:gd name="T76" fmla="*/ 328 w 425"/>
                    <a:gd name="T77" fmla="*/ 297 h 425"/>
                    <a:gd name="T78" fmla="*/ 359 w 425"/>
                    <a:gd name="T79" fmla="*/ 229 h 425"/>
                    <a:gd name="T80" fmla="*/ 373 w 425"/>
                    <a:gd name="T81" fmla="*/ 321 h 425"/>
                    <a:gd name="T82" fmla="*/ 359 w 425"/>
                    <a:gd name="T83" fmla="*/ 229 h 425"/>
                    <a:gd name="T84" fmla="*/ 345 w 425"/>
                    <a:gd name="T85" fmla="*/ 121 h 425"/>
                    <a:gd name="T86" fmla="*/ 406 w 425"/>
                    <a:gd name="T87" fmla="*/ 210 h 425"/>
                    <a:gd name="T88" fmla="*/ 361 w 425"/>
                    <a:gd name="T89" fmla="*/ 89 h 425"/>
                    <a:gd name="T90" fmla="*/ 295 w 425"/>
                    <a:gd name="T91" fmla="*/ 38 h 425"/>
                    <a:gd name="T92" fmla="*/ 129 w 425"/>
                    <a:gd name="T93" fmla="*/ 38 h 425"/>
                    <a:gd name="T94" fmla="*/ 63 w 425"/>
                    <a:gd name="T95" fmla="*/ 89 h 425"/>
                    <a:gd name="T96" fmla="*/ 63 w 425"/>
                    <a:gd name="T97" fmla="*/ 336 h 425"/>
                    <a:gd name="T98" fmla="*/ 129 w 425"/>
                    <a:gd name="T99" fmla="*/ 387 h 425"/>
                    <a:gd name="T100" fmla="*/ 295 w 425"/>
                    <a:gd name="T101" fmla="*/ 387 h 425"/>
                    <a:gd name="T102" fmla="*/ 361 w 425"/>
                    <a:gd name="T103" fmla="*/ 336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25" h="425">
                      <a:moveTo>
                        <a:pt x="424" y="218"/>
                      </a:moveTo>
                      <a:cubicBezTo>
                        <a:pt x="425" y="216"/>
                        <a:pt x="425" y="214"/>
                        <a:pt x="425" y="213"/>
                      </a:cubicBezTo>
                      <a:cubicBezTo>
                        <a:pt x="425" y="95"/>
                        <a:pt x="329" y="0"/>
                        <a:pt x="212" y="0"/>
                      </a:cubicBezTo>
                      <a:cubicBezTo>
                        <a:pt x="95" y="0"/>
                        <a:pt x="0" y="95"/>
                        <a:pt x="0" y="213"/>
                      </a:cubicBezTo>
                      <a:cubicBezTo>
                        <a:pt x="0" y="214"/>
                        <a:pt x="0" y="216"/>
                        <a:pt x="0" y="218"/>
                      </a:cubicBezTo>
                      <a:cubicBezTo>
                        <a:pt x="0" y="218"/>
                        <a:pt x="0" y="219"/>
                        <a:pt x="0" y="219"/>
                      </a:cubicBezTo>
                      <a:cubicBezTo>
                        <a:pt x="0" y="220"/>
                        <a:pt x="0" y="220"/>
                        <a:pt x="0" y="221"/>
                      </a:cubicBezTo>
                      <a:cubicBezTo>
                        <a:pt x="4" y="334"/>
                        <a:pt x="98" y="425"/>
                        <a:pt x="212" y="425"/>
                      </a:cubicBezTo>
                      <a:cubicBezTo>
                        <a:pt x="326" y="425"/>
                        <a:pt x="420" y="334"/>
                        <a:pt x="424" y="221"/>
                      </a:cubicBezTo>
                      <a:cubicBezTo>
                        <a:pt x="425" y="220"/>
                        <a:pt x="425" y="220"/>
                        <a:pt x="425" y="219"/>
                      </a:cubicBezTo>
                      <a:cubicBezTo>
                        <a:pt x="425" y="219"/>
                        <a:pt x="425" y="218"/>
                        <a:pt x="424" y="218"/>
                      </a:cubicBezTo>
                      <a:close/>
                      <a:moveTo>
                        <a:pt x="280" y="210"/>
                      </a:moveTo>
                      <a:cubicBezTo>
                        <a:pt x="280" y="187"/>
                        <a:pt x="279" y="165"/>
                        <a:pt x="277" y="143"/>
                      </a:cubicBezTo>
                      <a:cubicBezTo>
                        <a:pt x="295" y="140"/>
                        <a:pt x="312" y="135"/>
                        <a:pt x="328" y="128"/>
                      </a:cubicBezTo>
                      <a:cubicBezTo>
                        <a:pt x="336" y="153"/>
                        <a:pt x="340" y="181"/>
                        <a:pt x="340" y="210"/>
                      </a:cubicBezTo>
                      <a:lnTo>
                        <a:pt x="280" y="210"/>
                      </a:lnTo>
                      <a:close/>
                      <a:moveTo>
                        <a:pt x="163" y="210"/>
                      </a:moveTo>
                      <a:cubicBezTo>
                        <a:pt x="163" y="187"/>
                        <a:pt x="164" y="166"/>
                        <a:pt x="166" y="147"/>
                      </a:cubicBezTo>
                      <a:cubicBezTo>
                        <a:pt x="181" y="149"/>
                        <a:pt x="196" y="150"/>
                        <a:pt x="212" y="150"/>
                      </a:cubicBezTo>
                      <a:cubicBezTo>
                        <a:pt x="228" y="150"/>
                        <a:pt x="244" y="149"/>
                        <a:pt x="259" y="147"/>
                      </a:cubicBezTo>
                      <a:cubicBezTo>
                        <a:pt x="261" y="166"/>
                        <a:pt x="262" y="187"/>
                        <a:pt x="262" y="210"/>
                      </a:cubicBezTo>
                      <a:lnTo>
                        <a:pt x="163" y="210"/>
                      </a:lnTo>
                      <a:close/>
                      <a:moveTo>
                        <a:pt x="262" y="229"/>
                      </a:moveTo>
                      <a:cubicBezTo>
                        <a:pt x="261" y="246"/>
                        <a:pt x="260" y="263"/>
                        <a:pt x="259" y="279"/>
                      </a:cubicBezTo>
                      <a:cubicBezTo>
                        <a:pt x="244" y="276"/>
                        <a:pt x="228" y="275"/>
                        <a:pt x="212" y="275"/>
                      </a:cubicBezTo>
                      <a:cubicBezTo>
                        <a:pt x="196" y="275"/>
                        <a:pt x="181" y="276"/>
                        <a:pt x="166" y="279"/>
                      </a:cubicBezTo>
                      <a:cubicBezTo>
                        <a:pt x="164" y="263"/>
                        <a:pt x="163" y="246"/>
                        <a:pt x="163" y="229"/>
                      </a:cubicBezTo>
                      <a:lnTo>
                        <a:pt x="262" y="229"/>
                      </a:lnTo>
                      <a:close/>
                      <a:moveTo>
                        <a:pt x="275" y="125"/>
                      </a:moveTo>
                      <a:cubicBezTo>
                        <a:pt x="269" y="84"/>
                        <a:pt x="260" y="49"/>
                        <a:pt x="247" y="26"/>
                      </a:cubicBezTo>
                      <a:cubicBezTo>
                        <a:pt x="278" y="39"/>
                        <a:pt x="304" y="70"/>
                        <a:pt x="321" y="111"/>
                      </a:cubicBezTo>
                      <a:cubicBezTo>
                        <a:pt x="307" y="116"/>
                        <a:pt x="291" y="121"/>
                        <a:pt x="275" y="125"/>
                      </a:cubicBezTo>
                      <a:close/>
                      <a:moveTo>
                        <a:pt x="256" y="128"/>
                      </a:moveTo>
                      <a:cubicBezTo>
                        <a:pt x="242" y="130"/>
                        <a:pt x="227" y="131"/>
                        <a:pt x="212" y="131"/>
                      </a:cubicBezTo>
                      <a:cubicBezTo>
                        <a:pt x="197" y="131"/>
                        <a:pt x="182" y="130"/>
                        <a:pt x="168" y="128"/>
                      </a:cubicBezTo>
                      <a:cubicBezTo>
                        <a:pt x="177" y="59"/>
                        <a:pt x="197" y="19"/>
                        <a:pt x="212" y="19"/>
                      </a:cubicBezTo>
                      <a:cubicBezTo>
                        <a:pt x="227" y="19"/>
                        <a:pt x="247" y="59"/>
                        <a:pt x="256" y="128"/>
                      </a:cubicBezTo>
                      <a:close/>
                      <a:moveTo>
                        <a:pt x="178" y="26"/>
                      </a:moveTo>
                      <a:cubicBezTo>
                        <a:pt x="164" y="49"/>
                        <a:pt x="155" y="84"/>
                        <a:pt x="150" y="125"/>
                      </a:cubicBezTo>
                      <a:cubicBezTo>
                        <a:pt x="133" y="121"/>
                        <a:pt x="118" y="116"/>
                        <a:pt x="103" y="111"/>
                      </a:cubicBezTo>
                      <a:cubicBezTo>
                        <a:pt x="120" y="70"/>
                        <a:pt x="146" y="39"/>
                        <a:pt x="178" y="26"/>
                      </a:cubicBezTo>
                      <a:close/>
                      <a:moveTo>
                        <a:pt x="147" y="143"/>
                      </a:moveTo>
                      <a:cubicBezTo>
                        <a:pt x="145" y="165"/>
                        <a:pt x="144" y="187"/>
                        <a:pt x="144" y="210"/>
                      </a:cubicBezTo>
                      <a:cubicBezTo>
                        <a:pt x="84" y="210"/>
                        <a:pt x="84" y="210"/>
                        <a:pt x="84" y="210"/>
                      </a:cubicBezTo>
                      <a:cubicBezTo>
                        <a:pt x="84" y="181"/>
                        <a:pt x="89" y="153"/>
                        <a:pt x="97" y="128"/>
                      </a:cubicBezTo>
                      <a:cubicBezTo>
                        <a:pt x="113" y="135"/>
                        <a:pt x="130" y="140"/>
                        <a:pt x="147" y="143"/>
                      </a:cubicBezTo>
                      <a:close/>
                      <a:moveTo>
                        <a:pt x="65" y="210"/>
                      </a:moveTo>
                      <a:cubicBezTo>
                        <a:pt x="19" y="210"/>
                        <a:pt x="19" y="210"/>
                        <a:pt x="19" y="210"/>
                      </a:cubicBezTo>
                      <a:cubicBezTo>
                        <a:pt x="19" y="171"/>
                        <a:pt x="31" y="134"/>
                        <a:pt x="52" y="104"/>
                      </a:cubicBezTo>
                      <a:cubicBezTo>
                        <a:pt x="61" y="110"/>
                        <a:pt x="70" y="116"/>
                        <a:pt x="80" y="121"/>
                      </a:cubicBezTo>
                      <a:cubicBezTo>
                        <a:pt x="71" y="148"/>
                        <a:pt x="66" y="178"/>
                        <a:pt x="65" y="210"/>
                      </a:cubicBezTo>
                      <a:close/>
                      <a:moveTo>
                        <a:pt x="66" y="229"/>
                      </a:moveTo>
                      <a:cubicBezTo>
                        <a:pt x="67" y="256"/>
                        <a:pt x="72" y="281"/>
                        <a:pt x="80" y="305"/>
                      </a:cubicBezTo>
                      <a:cubicBezTo>
                        <a:pt x="70" y="310"/>
                        <a:pt x="61" y="315"/>
                        <a:pt x="52" y="321"/>
                      </a:cubicBezTo>
                      <a:cubicBezTo>
                        <a:pt x="34" y="294"/>
                        <a:pt x="22" y="263"/>
                        <a:pt x="19" y="229"/>
                      </a:cubicBezTo>
                      <a:lnTo>
                        <a:pt x="66" y="229"/>
                      </a:lnTo>
                      <a:close/>
                      <a:moveTo>
                        <a:pt x="84" y="229"/>
                      </a:moveTo>
                      <a:cubicBezTo>
                        <a:pt x="144" y="229"/>
                        <a:pt x="144" y="229"/>
                        <a:pt x="144" y="229"/>
                      </a:cubicBezTo>
                      <a:cubicBezTo>
                        <a:pt x="144" y="247"/>
                        <a:pt x="146" y="265"/>
                        <a:pt x="147" y="282"/>
                      </a:cubicBezTo>
                      <a:cubicBezTo>
                        <a:pt x="130" y="285"/>
                        <a:pt x="113" y="290"/>
                        <a:pt x="97" y="297"/>
                      </a:cubicBezTo>
                      <a:cubicBezTo>
                        <a:pt x="90" y="276"/>
                        <a:pt x="86" y="253"/>
                        <a:pt x="84" y="229"/>
                      </a:cubicBezTo>
                      <a:close/>
                      <a:moveTo>
                        <a:pt x="150" y="301"/>
                      </a:moveTo>
                      <a:cubicBezTo>
                        <a:pt x="155" y="341"/>
                        <a:pt x="164" y="377"/>
                        <a:pt x="178" y="399"/>
                      </a:cubicBezTo>
                      <a:cubicBezTo>
                        <a:pt x="146" y="386"/>
                        <a:pt x="120" y="355"/>
                        <a:pt x="103" y="315"/>
                      </a:cubicBezTo>
                      <a:cubicBezTo>
                        <a:pt x="118" y="309"/>
                        <a:pt x="133" y="304"/>
                        <a:pt x="150" y="301"/>
                      </a:cubicBezTo>
                      <a:close/>
                      <a:moveTo>
                        <a:pt x="168" y="297"/>
                      </a:moveTo>
                      <a:cubicBezTo>
                        <a:pt x="182" y="295"/>
                        <a:pt x="197" y="294"/>
                        <a:pt x="212" y="294"/>
                      </a:cubicBezTo>
                      <a:cubicBezTo>
                        <a:pt x="227" y="294"/>
                        <a:pt x="242" y="295"/>
                        <a:pt x="256" y="297"/>
                      </a:cubicBezTo>
                      <a:cubicBezTo>
                        <a:pt x="247" y="366"/>
                        <a:pt x="227" y="406"/>
                        <a:pt x="212" y="406"/>
                      </a:cubicBezTo>
                      <a:cubicBezTo>
                        <a:pt x="197" y="406"/>
                        <a:pt x="177" y="366"/>
                        <a:pt x="168" y="297"/>
                      </a:cubicBezTo>
                      <a:close/>
                      <a:moveTo>
                        <a:pt x="247" y="399"/>
                      </a:moveTo>
                      <a:cubicBezTo>
                        <a:pt x="260" y="377"/>
                        <a:pt x="269" y="341"/>
                        <a:pt x="275" y="301"/>
                      </a:cubicBezTo>
                      <a:cubicBezTo>
                        <a:pt x="291" y="304"/>
                        <a:pt x="307" y="309"/>
                        <a:pt x="321" y="315"/>
                      </a:cubicBezTo>
                      <a:cubicBezTo>
                        <a:pt x="304" y="355"/>
                        <a:pt x="278" y="386"/>
                        <a:pt x="247" y="399"/>
                      </a:cubicBezTo>
                      <a:close/>
                      <a:moveTo>
                        <a:pt x="277" y="282"/>
                      </a:moveTo>
                      <a:cubicBezTo>
                        <a:pt x="279" y="265"/>
                        <a:pt x="280" y="247"/>
                        <a:pt x="280" y="229"/>
                      </a:cubicBezTo>
                      <a:cubicBezTo>
                        <a:pt x="340" y="229"/>
                        <a:pt x="340" y="229"/>
                        <a:pt x="340" y="229"/>
                      </a:cubicBezTo>
                      <a:cubicBezTo>
                        <a:pt x="339" y="253"/>
                        <a:pt x="334" y="276"/>
                        <a:pt x="328" y="297"/>
                      </a:cubicBezTo>
                      <a:cubicBezTo>
                        <a:pt x="312" y="290"/>
                        <a:pt x="295" y="285"/>
                        <a:pt x="277" y="282"/>
                      </a:cubicBezTo>
                      <a:close/>
                      <a:moveTo>
                        <a:pt x="359" y="229"/>
                      </a:moveTo>
                      <a:cubicBezTo>
                        <a:pt x="405" y="229"/>
                        <a:pt x="405" y="229"/>
                        <a:pt x="405" y="229"/>
                      </a:cubicBezTo>
                      <a:cubicBezTo>
                        <a:pt x="402" y="263"/>
                        <a:pt x="391" y="294"/>
                        <a:pt x="373" y="321"/>
                      </a:cubicBezTo>
                      <a:cubicBezTo>
                        <a:pt x="364" y="315"/>
                        <a:pt x="354" y="310"/>
                        <a:pt x="345" y="305"/>
                      </a:cubicBezTo>
                      <a:cubicBezTo>
                        <a:pt x="352" y="281"/>
                        <a:pt x="357" y="256"/>
                        <a:pt x="359" y="229"/>
                      </a:cubicBezTo>
                      <a:close/>
                      <a:moveTo>
                        <a:pt x="359" y="210"/>
                      </a:moveTo>
                      <a:cubicBezTo>
                        <a:pt x="359" y="178"/>
                        <a:pt x="354" y="148"/>
                        <a:pt x="345" y="121"/>
                      </a:cubicBezTo>
                      <a:cubicBezTo>
                        <a:pt x="354" y="116"/>
                        <a:pt x="364" y="110"/>
                        <a:pt x="373" y="104"/>
                      </a:cubicBezTo>
                      <a:cubicBezTo>
                        <a:pt x="393" y="134"/>
                        <a:pt x="405" y="171"/>
                        <a:pt x="406" y="210"/>
                      </a:cubicBezTo>
                      <a:lnTo>
                        <a:pt x="359" y="210"/>
                      </a:lnTo>
                      <a:close/>
                      <a:moveTo>
                        <a:pt x="361" y="89"/>
                      </a:moveTo>
                      <a:cubicBezTo>
                        <a:pt x="354" y="94"/>
                        <a:pt x="346" y="99"/>
                        <a:pt x="338" y="103"/>
                      </a:cubicBezTo>
                      <a:cubicBezTo>
                        <a:pt x="327" y="77"/>
                        <a:pt x="313" y="55"/>
                        <a:pt x="295" y="38"/>
                      </a:cubicBezTo>
                      <a:cubicBezTo>
                        <a:pt x="321" y="50"/>
                        <a:pt x="343" y="68"/>
                        <a:pt x="361" y="89"/>
                      </a:cubicBezTo>
                      <a:close/>
                      <a:moveTo>
                        <a:pt x="129" y="38"/>
                      </a:moveTo>
                      <a:cubicBezTo>
                        <a:pt x="112" y="55"/>
                        <a:pt x="97" y="77"/>
                        <a:pt x="86" y="103"/>
                      </a:cubicBezTo>
                      <a:cubicBezTo>
                        <a:pt x="78" y="99"/>
                        <a:pt x="70" y="94"/>
                        <a:pt x="63" y="89"/>
                      </a:cubicBezTo>
                      <a:cubicBezTo>
                        <a:pt x="81" y="68"/>
                        <a:pt x="103" y="50"/>
                        <a:pt x="129" y="38"/>
                      </a:cubicBezTo>
                      <a:close/>
                      <a:moveTo>
                        <a:pt x="63" y="336"/>
                      </a:moveTo>
                      <a:cubicBezTo>
                        <a:pt x="70" y="331"/>
                        <a:pt x="78" y="327"/>
                        <a:pt x="86" y="322"/>
                      </a:cubicBezTo>
                      <a:cubicBezTo>
                        <a:pt x="97" y="348"/>
                        <a:pt x="112" y="370"/>
                        <a:pt x="129" y="387"/>
                      </a:cubicBezTo>
                      <a:cubicBezTo>
                        <a:pt x="103" y="375"/>
                        <a:pt x="81" y="358"/>
                        <a:pt x="63" y="336"/>
                      </a:cubicBezTo>
                      <a:close/>
                      <a:moveTo>
                        <a:pt x="295" y="387"/>
                      </a:moveTo>
                      <a:cubicBezTo>
                        <a:pt x="313" y="370"/>
                        <a:pt x="327" y="348"/>
                        <a:pt x="338" y="322"/>
                      </a:cubicBezTo>
                      <a:cubicBezTo>
                        <a:pt x="346" y="327"/>
                        <a:pt x="354" y="331"/>
                        <a:pt x="361" y="336"/>
                      </a:cubicBezTo>
                      <a:cubicBezTo>
                        <a:pt x="343" y="358"/>
                        <a:pt x="321" y="375"/>
                        <a:pt x="295" y="387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69" name="Group 163">
                  <a:extLst>
                    <a:ext uri="{FF2B5EF4-FFF2-40B4-BE49-F238E27FC236}">
                      <a16:creationId xmlns:a16="http://schemas.microsoft.com/office/drawing/2014/main" id="{08D8B329-05CE-404D-94B5-DF3A07C37A5B}"/>
                    </a:ext>
                  </a:extLst>
                </p:cNvPr>
                <p:cNvGrpSpPr/>
                <p:nvPr/>
              </p:nvGrpSpPr>
              <p:grpSpPr>
                <a:xfrm>
                  <a:off x="5798776" y="4132753"/>
                  <a:ext cx="423863" cy="425451"/>
                  <a:chOff x="595313" y="3073400"/>
                  <a:chExt cx="423863" cy="425451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88" name="Freeform 83">
                    <a:extLst>
                      <a:ext uri="{FF2B5EF4-FFF2-40B4-BE49-F238E27FC236}">
                        <a16:creationId xmlns:a16="http://schemas.microsoft.com/office/drawing/2014/main" id="{A10BA4E1-CCF7-8D49-9015-9F138FA4B98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95313" y="3113088"/>
                    <a:ext cx="385763" cy="385763"/>
                  </a:xfrm>
                  <a:custGeom>
                    <a:avLst/>
                    <a:gdLst>
                      <a:gd name="T0" fmla="*/ 376 w 386"/>
                      <a:gd name="T1" fmla="*/ 184 h 386"/>
                      <a:gd name="T2" fmla="*/ 202 w 386"/>
                      <a:gd name="T3" fmla="*/ 184 h 386"/>
                      <a:gd name="T4" fmla="*/ 202 w 386"/>
                      <a:gd name="T5" fmla="*/ 10 h 386"/>
                      <a:gd name="T6" fmla="*/ 193 w 386"/>
                      <a:gd name="T7" fmla="*/ 0 h 386"/>
                      <a:gd name="T8" fmla="*/ 0 w 386"/>
                      <a:gd name="T9" fmla="*/ 193 h 386"/>
                      <a:gd name="T10" fmla="*/ 193 w 386"/>
                      <a:gd name="T11" fmla="*/ 386 h 386"/>
                      <a:gd name="T12" fmla="*/ 328 w 386"/>
                      <a:gd name="T13" fmla="*/ 329 h 386"/>
                      <a:gd name="T14" fmla="*/ 386 w 386"/>
                      <a:gd name="T15" fmla="*/ 193 h 386"/>
                      <a:gd name="T16" fmla="*/ 376 w 386"/>
                      <a:gd name="T17" fmla="*/ 184 h 386"/>
                      <a:gd name="T18" fmla="*/ 193 w 386"/>
                      <a:gd name="T19" fmla="*/ 367 h 386"/>
                      <a:gd name="T20" fmla="*/ 19 w 386"/>
                      <a:gd name="T21" fmla="*/ 193 h 386"/>
                      <a:gd name="T22" fmla="*/ 183 w 386"/>
                      <a:gd name="T23" fmla="*/ 19 h 386"/>
                      <a:gd name="T24" fmla="*/ 183 w 386"/>
                      <a:gd name="T25" fmla="*/ 193 h 386"/>
                      <a:gd name="T26" fmla="*/ 193 w 386"/>
                      <a:gd name="T27" fmla="*/ 203 h 386"/>
                      <a:gd name="T28" fmla="*/ 367 w 386"/>
                      <a:gd name="T29" fmla="*/ 203 h 386"/>
                      <a:gd name="T30" fmla="*/ 193 w 386"/>
                      <a:gd name="T31" fmla="*/ 367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86" h="386">
                        <a:moveTo>
                          <a:pt x="376" y="184"/>
                        </a:moveTo>
                        <a:cubicBezTo>
                          <a:pt x="202" y="184"/>
                          <a:pt x="202" y="184"/>
                          <a:pt x="202" y="184"/>
                        </a:cubicBezTo>
                        <a:cubicBezTo>
                          <a:pt x="202" y="10"/>
                          <a:pt x="202" y="10"/>
                          <a:pt x="202" y="10"/>
                        </a:cubicBezTo>
                        <a:cubicBezTo>
                          <a:pt x="202" y="5"/>
                          <a:pt x="198" y="0"/>
                          <a:pt x="193" y="0"/>
                        </a:cubicBezTo>
                        <a:cubicBezTo>
                          <a:pt x="87" y="0"/>
                          <a:pt x="0" y="87"/>
                          <a:pt x="0" y="193"/>
                        </a:cubicBezTo>
                        <a:cubicBezTo>
                          <a:pt x="0" y="303"/>
                          <a:pt x="83" y="386"/>
                          <a:pt x="193" y="386"/>
                        </a:cubicBezTo>
                        <a:cubicBezTo>
                          <a:pt x="242" y="386"/>
                          <a:pt x="291" y="365"/>
                          <a:pt x="328" y="329"/>
                        </a:cubicBezTo>
                        <a:cubicBezTo>
                          <a:pt x="365" y="292"/>
                          <a:pt x="386" y="244"/>
                          <a:pt x="386" y="193"/>
                        </a:cubicBezTo>
                        <a:cubicBezTo>
                          <a:pt x="386" y="188"/>
                          <a:pt x="381" y="184"/>
                          <a:pt x="376" y="184"/>
                        </a:cubicBezTo>
                        <a:close/>
                        <a:moveTo>
                          <a:pt x="193" y="367"/>
                        </a:moveTo>
                        <a:cubicBezTo>
                          <a:pt x="94" y="367"/>
                          <a:pt x="19" y="292"/>
                          <a:pt x="19" y="193"/>
                        </a:cubicBezTo>
                        <a:cubicBezTo>
                          <a:pt x="19" y="100"/>
                          <a:pt x="92" y="24"/>
                          <a:pt x="183" y="19"/>
                        </a:cubicBezTo>
                        <a:cubicBezTo>
                          <a:pt x="183" y="193"/>
                          <a:pt x="183" y="193"/>
                          <a:pt x="183" y="193"/>
                        </a:cubicBezTo>
                        <a:cubicBezTo>
                          <a:pt x="183" y="199"/>
                          <a:pt x="188" y="203"/>
                          <a:pt x="193" y="203"/>
                        </a:cubicBezTo>
                        <a:cubicBezTo>
                          <a:pt x="367" y="203"/>
                          <a:pt x="367" y="203"/>
                          <a:pt x="367" y="203"/>
                        </a:cubicBezTo>
                        <a:cubicBezTo>
                          <a:pt x="361" y="292"/>
                          <a:pt x="283" y="367"/>
                          <a:pt x="193" y="36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9" name="Freeform 84">
                    <a:extLst>
                      <a:ext uri="{FF2B5EF4-FFF2-40B4-BE49-F238E27FC236}">
                        <a16:creationId xmlns:a16="http://schemas.microsoft.com/office/drawing/2014/main" id="{91300D81-49B6-DB4C-9EC6-7DD2B4C18D9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17563" y="3073400"/>
                    <a:ext cx="201613" cy="203200"/>
                  </a:xfrm>
                  <a:custGeom>
                    <a:avLst/>
                    <a:gdLst>
                      <a:gd name="T0" fmla="*/ 9 w 202"/>
                      <a:gd name="T1" fmla="*/ 0 h 203"/>
                      <a:gd name="T2" fmla="*/ 0 w 202"/>
                      <a:gd name="T3" fmla="*/ 10 h 203"/>
                      <a:gd name="T4" fmla="*/ 0 w 202"/>
                      <a:gd name="T5" fmla="*/ 193 h 203"/>
                      <a:gd name="T6" fmla="*/ 9 w 202"/>
                      <a:gd name="T7" fmla="*/ 203 h 203"/>
                      <a:gd name="T8" fmla="*/ 193 w 202"/>
                      <a:gd name="T9" fmla="*/ 203 h 203"/>
                      <a:gd name="T10" fmla="*/ 202 w 202"/>
                      <a:gd name="T11" fmla="*/ 194 h 203"/>
                      <a:gd name="T12" fmla="*/ 202 w 202"/>
                      <a:gd name="T13" fmla="*/ 193 h 203"/>
                      <a:gd name="T14" fmla="*/ 9 w 202"/>
                      <a:gd name="T15" fmla="*/ 0 h 203"/>
                      <a:gd name="T16" fmla="*/ 19 w 202"/>
                      <a:gd name="T17" fmla="*/ 184 h 203"/>
                      <a:gd name="T18" fmla="*/ 19 w 202"/>
                      <a:gd name="T19" fmla="*/ 19 h 203"/>
                      <a:gd name="T20" fmla="*/ 183 w 202"/>
                      <a:gd name="T21" fmla="*/ 184 h 203"/>
                      <a:gd name="T22" fmla="*/ 19 w 202"/>
                      <a:gd name="T23" fmla="*/ 184 h 2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02" h="203">
                        <a:moveTo>
                          <a:pt x="9" y="0"/>
                        </a:moveTo>
                        <a:cubicBezTo>
                          <a:pt x="4" y="0"/>
                          <a:pt x="0" y="4"/>
                          <a:pt x="0" y="10"/>
                        </a:cubicBezTo>
                        <a:cubicBezTo>
                          <a:pt x="0" y="193"/>
                          <a:pt x="0" y="193"/>
                          <a:pt x="0" y="193"/>
                        </a:cubicBezTo>
                        <a:cubicBezTo>
                          <a:pt x="0" y="198"/>
                          <a:pt x="4" y="203"/>
                          <a:pt x="9" y="203"/>
                        </a:cubicBezTo>
                        <a:cubicBezTo>
                          <a:pt x="193" y="203"/>
                          <a:pt x="193" y="203"/>
                          <a:pt x="193" y="203"/>
                        </a:cubicBezTo>
                        <a:cubicBezTo>
                          <a:pt x="198" y="203"/>
                          <a:pt x="202" y="199"/>
                          <a:pt x="202" y="194"/>
                        </a:cubicBezTo>
                        <a:cubicBezTo>
                          <a:pt x="202" y="193"/>
                          <a:pt x="202" y="193"/>
                          <a:pt x="202" y="193"/>
                        </a:cubicBezTo>
                        <a:cubicBezTo>
                          <a:pt x="202" y="87"/>
                          <a:pt x="115" y="0"/>
                          <a:pt x="9" y="0"/>
                        </a:cubicBezTo>
                        <a:close/>
                        <a:moveTo>
                          <a:pt x="19" y="184"/>
                        </a:moveTo>
                        <a:cubicBezTo>
                          <a:pt x="19" y="19"/>
                          <a:pt x="19" y="19"/>
                          <a:pt x="19" y="19"/>
                        </a:cubicBezTo>
                        <a:cubicBezTo>
                          <a:pt x="107" y="24"/>
                          <a:pt x="178" y="95"/>
                          <a:pt x="183" y="184"/>
                        </a:cubicBezTo>
                        <a:lnTo>
                          <a:pt x="19" y="18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0" name="Group 164">
                  <a:extLst>
                    <a:ext uri="{FF2B5EF4-FFF2-40B4-BE49-F238E27FC236}">
                      <a16:creationId xmlns:a16="http://schemas.microsoft.com/office/drawing/2014/main" id="{F6F8DDE1-9053-2F46-B560-C66A87E3153A}"/>
                    </a:ext>
                  </a:extLst>
                </p:cNvPr>
                <p:cNvGrpSpPr/>
                <p:nvPr/>
              </p:nvGrpSpPr>
              <p:grpSpPr>
                <a:xfrm>
                  <a:off x="4159871" y="4133030"/>
                  <a:ext cx="417513" cy="425450"/>
                  <a:chOff x="585788" y="2392363"/>
                  <a:chExt cx="417513" cy="425450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86" name="Freeform 110">
                    <a:extLst>
                      <a:ext uri="{FF2B5EF4-FFF2-40B4-BE49-F238E27FC236}">
                        <a16:creationId xmlns:a16="http://schemas.microsoft.com/office/drawing/2014/main" id="{DE03ABDB-7745-DF46-93FF-8099B0F8812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85788" y="2392363"/>
                    <a:ext cx="417513" cy="425450"/>
                  </a:xfrm>
                  <a:custGeom>
                    <a:avLst/>
                    <a:gdLst>
                      <a:gd name="T0" fmla="*/ 400 w 417"/>
                      <a:gd name="T1" fmla="*/ 106 h 425"/>
                      <a:gd name="T2" fmla="*/ 284 w 417"/>
                      <a:gd name="T3" fmla="*/ 83 h 425"/>
                      <a:gd name="T4" fmla="*/ 133 w 417"/>
                      <a:gd name="T5" fmla="*/ 83 h 425"/>
                      <a:gd name="T6" fmla="*/ 17 w 417"/>
                      <a:gd name="T7" fmla="*/ 106 h 425"/>
                      <a:gd name="T8" fmla="*/ 17 w 417"/>
                      <a:gd name="T9" fmla="*/ 319 h 425"/>
                      <a:gd name="T10" fmla="*/ 86 w 417"/>
                      <a:gd name="T11" fmla="*/ 347 h 425"/>
                      <a:gd name="T12" fmla="*/ 208 w 417"/>
                      <a:gd name="T13" fmla="*/ 425 h 425"/>
                      <a:gd name="T14" fmla="*/ 331 w 417"/>
                      <a:gd name="T15" fmla="*/ 347 h 425"/>
                      <a:gd name="T16" fmla="*/ 400 w 417"/>
                      <a:gd name="T17" fmla="*/ 319 h 425"/>
                      <a:gd name="T18" fmla="*/ 331 w 417"/>
                      <a:gd name="T19" fmla="*/ 96 h 425"/>
                      <a:gd name="T20" fmla="*/ 349 w 417"/>
                      <a:gd name="T21" fmla="*/ 199 h 425"/>
                      <a:gd name="T22" fmla="*/ 289 w 417"/>
                      <a:gd name="T23" fmla="*/ 101 h 425"/>
                      <a:gd name="T24" fmla="*/ 246 w 417"/>
                      <a:gd name="T25" fmla="*/ 278 h 425"/>
                      <a:gd name="T26" fmla="*/ 170 w 417"/>
                      <a:gd name="T27" fmla="*/ 278 h 425"/>
                      <a:gd name="T28" fmla="*/ 133 w 417"/>
                      <a:gd name="T29" fmla="*/ 212 h 425"/>
                      <a:gd name="T30" fmla="*/ 170 w 417"/>
                      <a:gd name="T31" fmla="*/ 147 h 425"/>
                      <a:gd name="T32" fmla="*/ 246 w 417"/>
                      <a:gd name="T33" fmla="*/ 147 h 425"/>
                      <a:gd name="T34" fmla="*/ 284 w 417"/>
                      <a:gd name="T35" fmla="*/ 212 h 425"/>
                      <a:gd name="T36" fmla="*/ 246 w 417"/>
                      <a:gd name="T37" fmla="*/ 278 h 425"/>
                      <a:gd name="T38" fmla="*/ 271 w 417"/>
                      <a:gd name="T39" fmla="*/ 320 h 425"/>
                      <a:gd name="T40" fmla="*/ 256 w 417"/>
                      <a:gd name="T41" fmla="*/ 294 h 425"/>
                      <a:gd name="T42" fmla="*/ 185 w 417"/>
                      <a:gd name="T43" fmla="*/ 307 h 425"/>
                      <a:gd name="T44" fmla="*/ 137 w 417"/>
                      <a:gd name="T45" fmla="*/ 280 h 425"/>
                      <a:gd name="T46" fmla="*/ 185 w 417"/>
                      <a:gd name="T47" fmla="*/ 307 h 425"/>
                      <a:gd name="T48" fmla="*/ 81 w 417"/>
                      <a:gd name="T49" fmla="*/ 212 h 425"/>
                      <a:gd name="T50" fmla="*/ 114 w 417"/>
                      <a:gd name="T51" fmla="*/ 212 h 425"/>
                      <a:gd name="T52" fmla="*/ 137 w 417"/>
                      <a:gd name="T53" fmla="*/ 145 h 425"/>
                      <a:gd name="T54" fmla="*/ 185 w 417"/>
                      <a:gd name="T55" fmla="*/ 117 h 425"/>
                      <a:gd name="T56" fmla="*/ 137 w 417"/>
                      <a:gd name="T57" fmla="*/ 145 h 425"/>
                      <a:gd name="T58" fmla="*/ 271 w 417"/>
                      <a:gd name="T59" fmla="*/ 105 h 425"/>
                      <a:gd name="T60" fmla="*/ 256 w 417"/>
                      <a:gd name="T61" fmla="*/ 130 h 425"/>
                      <a:gd name="T62" fmla="*/ 302 w 417"/>
                      <a:gd name="T63" fmla="*/ 184 h 425"/>
                      <a:gd name="T64" fmla="*/ 302 w 417"/>
                      <a:gd name="T65" fmla="*/ 241 h 425"/>
                      <a:gd name="T66" fmla="*/ 302 w 417"/>
                      <a:gd name="T67" fmla="*/ 184 h 425"/>
                      <a:gd name="T68" fmla="*/ 266 w 417"/>
                      <a:gd name="T69" fmla="*/ 87 h 425"/>
                      <a:gd name="T70" fmla="*/ 151 w 417"/>
                      <a:gd name="T71" fmla="*/ 87 h 425"/>
                      <a:gd name="T72" fmla="*/ 33 w 417"/>
                      <a:gd name="T73" fmla="*/ 115 h 425"/>
                      <a:gd name="T74" fmla="*/ 128 w 417"/>
                      <a:gd name="T75" fmla="*/ 101 h 425"/>
                      <a:gd name="T76" fmla="*/ 68 w 417"/>
                      <a:gd name="T77" fmla="*/ 199 h 425"/>
                      <a:gd name="T78" fmla="*/ 86 w 417"/>
                      <a:gd name="T79" fmla="*/ 328 h 425"/>
                      <a:gd name="T80" fmla="*/ 33 w 417"/>
                      <a:gd name="T81" fmla="*/ 309 h 425"/>
                      <a:gd name="T82" fmla="*/ 117 w 417"/>
                      <a:gd name="T83" fmla="*/ 266 h 425"/>
                      <a:gd name="T84" fmla="*/ 86 w 417"/>
                      <a:gd name="T85" fmla="*/ 328 h 425"/>
                      <a:gd name="T86" fmla="*/ 151 w 417"/>
                      <a:gd name="T87" fmla="*/ 338 h 425"/>
                      <a:gd name="T88" fmla="*/ 266 w 417"/>
                      <a:gd name="T89" fmla="*/ 338 h 425"/>
                      <a:gd name="T90" fmla="*/ 384 w 417"/>
                      <a:gd name="T91" fmla="*/ 309 h 425"/>
                      <a:gd name="T92" fmla="*/ 289 w 417"/>
                      <a:gd name="T93" fmla="*/ 324 h 425"/>
                      <a:gd name="T94" fmla="*/ 349 w 417"/>
                      <a:gd name="T95" fmla="*/ 226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417" h="425">
                        <a:moveTo>
                          <a:pt x="362" y="212"/>
                        </a:moveTo>
                        <a:cubicBezTo>
                          <a:pt x="398" y="174"/>
                          <a:pt x="417" y="135"/>
                          <a:pt x="400" y="106"/>
                        </a:cubicBezTo>
                        <a:cubicBezTo>
                          <a:pt x="389" y="87"/>
                          <a:pt x="365" y="77"/>
                          <a:pt x="331" y="77"/>
                        </a:cubicBezTo>
                        <a:cubicBezTo>
                          <a:pt x="316" y="77"/>
                          <a:pt x="300" y="79"/>
                          <a:pt x="284" y="83"/>
                        </a:cubicBezTo>
                        <a:cubicBezTo>
                          <a:pt x="267" y="32"/>
                          <a:pt x="239" y="0"/>
                          <a:pt x="208" y="0"/>
                        </a:cubicBezTo>
                        <a:cubicBezTo>
                          <a:pt x="177" y="0"/>
                          <a:pt x="150" y="32"/>
                          <a:pt x="133" y="83"/>
                        </a:cubicBezTo>
                        <a:cubicBezTo>
                          <a:pt x="116" y="79"/>
                          <a:pt x="101" y="77"/>
                          <a:pt x="86" y="77"/>
                        </a:cubicBezTo>
                        <a:cubicBezTo>
                          <a:pt x="52" y="77"/>
                          <a:pt x="28" y="87"/>
                          <a:pt x="17" y="106"/>
                        </a:cubicBezTo>
                        <a:cubicBezTo>
                          <a:pt x="0" y="135"/>
                          <a:pt x="19" y="174"/>
                          <a:pt x="55" y="212"/>
                        </a:cubicBezTo>
                        <a:cubicBezTo>
                          <a:pt x="19" y="251"/>
                          <a:pt x="0" y="290"/>
                          <a:pt x="17" y="319"/>
                        </a:cubicBezTo>
                        <a:cubicBezTo>
                          <a:pt x="28" y="337"/>
                          <a:pt x="52" y="347"/>
                          <a:pt x="86" y="347"/>
                        </a:cubicBezTo>
                        <a:cubicBezTo>
                          <a:pt x="86" y="347"/>
                          <a:pt x="86" y="347"/>
                          <a:pt x="86" y="347"/>
                        </a:cubicBezTo>
                        <a:cubicBezTo>
                          <a:pt x="101" y="347"/>
                          <a:pt x="116" y="345"/>
                          <a:pt x="133" y="342"/>
                        </a:cubicBezTo>
                        <a:cubicBezTo>
                          <a:pt x="150" y="393"/>
                          <a:pt x="177" y="425"/>
                          <a:pt x="208" y="425"/>
                        </a:cubicBezTo>
                        <a:cubicBezTo>
                          <a:pt x="239" y="425"/>
                          <a:pt x="267" y="393"/>
                          <a:pt x="284" y="342"/>
                        </a:cubicBezTo>
                        <a:cubicBezTo>
                          <a:pt x="300" y="345"/>
                          <a:pt x="316" y="347"/>
                          <a:pt x="331" y="347"/>
                        </a:cubicBezTo>
                        <a:cubicBezTo>
                          <a:pt x="331" y="347"/>
                          <a:pt x="331" y="347"/>
                          <a:pt x="331" y="347"/>
                        </a:cubicBezTo>
                        <a:cubicBezTo>
                          <a:pt x="365" y="347"/>
                          <a:pt x="389" y="337"/>
                          <a:pt x="400" y="319"/>
                        </a:cubicBezTo>
                        <a:cubicBezTo>
                          <a:pt x="417" y="290"/>
                          <a:pt x="398" y="251"/>
                          <a:pt x="362" y="212"/>
                        </a:cubicBezTo>
                        <a:close/>
                        <a:moveTo>
                          <a:pt x="331" y="96"/>
                        </a:moveTo>
                        <a:cubicBezTo>
                          <a:pt x="358" y="96"/>
                          <a:pt x="377" y="103"/>
                          <a:pt x="384" y="115"/>
                        </a:cubicBezTo>
                        <a:cubicBezTo>
                          <a:pt x="395" y="134"/>
                          <a:pt x="380" y="166"/>
                          <a:pt x="349" y="199"/>
                        </a:cubicBezTo>
                        <a:cubicBezTo>
                          <a:pt x="334" y="185"/>
                          <a:pt x="318" y="172"/>
                          <a:pt x="300" y="159"/>
                        </a:cubicBezTo>
                        <a:cubicBezTo>
                          <a:pt x="298" y="138"/>
                          <a:pt x="294" y="118"/>
                          <a:pt x="289" y="101"/>
                        </a:cubicBezTo>
                        <a:cubicBezTo>
                          <a:pt x="304" y="98"/>
                          <a:pt x="318" y="96"/>
                          <a:pt x="331" y="96"/>
                        </a:cubicBezTo>
                        <a:close/>
                        <a:moveTo>
                          <a:pt x="246" y="278"/>
                        </a:moveTo>
                        <a:cubicBezTo>
                          <a:pt x="234" y="285"/>
                          <a:pt x="221" y="292"/>
                          <a:pt x="208" y="297"/>
                        </a:cubicBezTo>
                        <a:cubicBezTo>
                          <a:pt x="196" y="292"/>
                          <a:pt x="183" y="285"/>
                          <a:pt x="170" y="278"/>
                        </a:cubicBezTo>
                        <a:cubicBezTo>
                          <a:pt x="158" y="271"/>
                          <a:pt x="146" y="263"/>
                          <a:pt x="134" y="255"/>
                        </a:cubicBezTo>
                        <a:cubicBezTo>
                          <a:pt x="133" y="242"/>
                          <a:pt x="133" y="227"/>
                          <a:pt x="133" y="212"/>
                        </a:cubicBezTo>
                        <a:cubicBezTo>
                          <a:pt x="133" y="197"/>
                          <a:pt x="133" y="183"/>
                          <a:pt x="134" y="169"/>
                        </a:cubicBezTo>
                        <a:cubicBezTo>
                          <a:pt x="146" y="162"/>
                          <a:pt x="158" y="154"/>
                          <a:pt x="170" y="147"/>
                        </a:cubicBezTo>
                        <a:cubicBezTo>
                          <a:pt x="183" y="139"/>
                          <a:pt x="196" y="133"/>
                          <a:pt x="208" y="127"/>
                        </a:cubicBezTo>
                        <a:cubicBezTo>
                          <a:pt x="221" y="133"/>
                          <a:pt x="234" y="139"/>
                          <a:pt x="246" y="147"/>
                        </a:cubicBezTo>
                        <a:cubicBezTo>
                          <a:pt x="259" y="154"/>
                          <a:pt x="271" y="162"/>
                          <a:pt x="282" y="169"/>
                        </a:cubicBezTo>
                        <a:cubicBezTo>
                          <a:pt x="284" y="183"/>
                          <a:pt x="284" y="197"/>
                          <a:pt x="284" y="212"/>
                        </a:cubicBezTo>
                        <a:cubicBezTo>
                          <a:pt x="284" y="227"/>
                          <a:pt x="284" y="242"/>
                          <a:pt x="282" y="255"/>
                        </a:cubicBezTo>
                        <a:cubicBezTo>
                          <a:pt x="271" y="263"/>
                          <a:pt x="259" y="271"/>
                          <a:pt x="246" y="278"/>
                        </a:cubicBezTo>
                        <a:close/>
                        <a:moveTo>
                          <a:pt x="279" y="280"/>
                        </a:moveTo>
                        <a:cubicBezTo>
                          <a:pt x="277" y="294"/>
                          <a:pt x="274" y="308"/>
                          <a:pt x="271" y="320"/>
                        </a:cubicBezTo>
                        <a:cubicBezTo>
                          <a:pt x="258" y="317"/>
                          <a:pt x="245" y="312"/>
                          <a:pt x="231" y="307"/>
                        </a:cubicBezTo>
                        <a:cubicBezTo>
                          <a:pt x="240" y="303"/>
                          <a:pt x="248" y="299"/>
                          <a:pt x="256" y="294"/>
                        </a:cubicBezTo>
                        <a:cubicBezTo>
                          <a:pt x="264" y="290"/>
                          <a:pt x="272" y="285"/>
                          <a:pt x="279" y="280"/>
                        </a:cubicBezTo>
                        <a:close/>
                        <a:moveTo>
                          <a:pt x="185" y="307"/>
                        </a:moveTo>
                        <a:cubicBezTo>
                          <a:pt x="172" y="312"/>
                          <a:pt x="159" y="317"/>
                          <a:pt x="146" y="320"/>
                        </a:cubicBezTo>
                        <a:cubicBezTo>
                          <a:pt x="142" y="308"/>
                          <a:pt x="140" y="294"/>
                          <a:pt x="137" y="280"/>
                        </a:cubicBezTo>
                        <a:cubicBezTo>
                          <a:pt x="145" y="285"/>
                          <a:pt x="153" y="290"/>
                          <a:pt x="161" y="294"/>
                        </a:cubicBezTo>
                        <a:cubicBezTo>
                          <a:pt x="169" y="299"/>
                          <a:pt x="177" y="303"/>
                          <a:pt x="185" y="307"/>
                        </a:cubicBezTo>
                        <a:close/>
                        <a:moveTo>
                          <a:pt x="115" y="241"/>
                        </a:moveTo>
                        <a:cubicBezTo>
                          <a:pt x="102" y="231"/>
                          <a:pt x="91" y="222"/>
                          <a:pt x="81" y="212"/>
                        </a:cubicBezTo>
                        <a:cubicBezTo>
                          <a:pt x="91" y="203"/>
                          <a:pt x="102" y="193"/>
                          <a:pt x="115" y="184"/>
                        </a:cubicBezTo>
                        <a:cubicBezTo>
                          <a:pt x="114" y="193"/>
                          <a:pt x="114" y="203"/>
                          <a:pt x="114" y="212"/>
                        </a:cubicBezTo>
                        <a:cubicBezTo>
                          <a:pt x="114" y="222"/>
                          <a:pt x="114" y="231"/>
                          <a:pt x="115" y="241"/>
                        </a:cubicBezTo>
                        <a:close/>
                        <a:moveTo>
                          <a:pt x="137" y="145"/>
                        </a:moveTo>
                        <a:cubicBezTo>
                          <a:pt x="140" y="131"/>
                          <a:pt x="142" y="117"/>
                          <a:pt x="146" y="105"/>
                        </a:cubicBezTo>
                        <a:cubicBezTo>
                          <a:pt x="159" y="108"/>
                          <a:pt x="172" y="112"/>
                          <a:pt x="185" y="117"/>
                        </a:cubicBezTo>
                        <a:cubicBezTo>
                          <a:pt x="177" y="122"/>
                          <a:pt x="169" y="126"/>
                          <a:pt x="161" y="130"/>
                        </a:cubicBezTo>
                        <a:cubicBezTo>
                          <a:pt x="153" y="135"/>
                          <a:pt x="145" y="140"/>
                          <a:pt x="137" y="145"/>
                        </a:cubicBezTo>
                        <a:close/>
                        <a:moveTo>
                          <a:pt x="231" y="117"/>
                        </a:moveTo>
                        <a:cubicBezTo>
                          <a:pt x="245" y="112"/>
                          <a:pt x="258" y="108"/>
                          <a:pt x="271" y="105"/>
                        </a:cubicBezTo>
                        <a:cubicBezTo>
                          <a:pt x="274" y="117"/>
                          <a:pt x="277" y="131"/>
                          <a:pt x="279" y="145"/>
                        </a:cubicBezTo>
                        <a:cubicBezTo>
                          <a:pt x="272" y="140"/>
                          <a:pt x="264" y="135"/>
                          <a:pt x="256" y="130"/>
                        </a:cubicBezTo>
                        <a:cubicBezTo>
                          <a:pt x="248" y="126"/>
                          <a:pt x="240" y="122"/>
                          <a:pt x="231" y="117"/>
                        </a:cubicBezTo>
                        <a:close/>
                        <a:moveTo>
                          <a:pt x="302" y="184"/>
                        </a:moveTo>
                        <a:cubicBezTo>
                          <a:pt x="314" y="193"/>
                          <a:pt x="326" y="203"/>
                          <a:pt x="335" y="212"/>
                        </a:cubicBezTo>
                        <a:cubicBezTo>
                          <a:pt x="326" y="222"/>
                          <a:pt x="314" y="231"/>
                          <a:pt x="302" y="241"/>
                        </a:cubicBezTo>
                        <a:cubicBezTo>
                          <a:pt x="303" y="231"/>
                          <a:pt x="303" y="222"/>
                          <a:pt x="303" y="212"/>
                        </a:cubicBezTo>
                        <a:cubicBezTo>
                          <a:pt x="303" y="203"/>
                          <a:pt x="303" y="193"/>
                          <a:pt x="302" y="184"/>
                        </a:cubicBezTo>
                        <a:close/>
                        <a:moveTo>
                          <a:pt x="208" y="19"/>
                        </a:moveTo>
                        <a:cubicBezTo>
                          <a:pt x="229" y="19"/>
                          <a:pt x="251" y="44"/>
                          <a:pt x="266" y="87"/>
                        </a:cubicBezTo>
                        <a:cubicBezTo>
                          <a:pt x="247" y="92"/>
                          <a:pt x="228" y="98"/>
                          <a:pt x="208" y="107"/>
                        </a:cubicBezTo>
                        <a:cubicBezTo>
                          <a:pt x="189" y="98"/>
                          <a:pt x="170" y="92"/>
                          <a:pt x="151" y="87"/>
                        </a:cubicBezTo>
                        <a:cubicBezTo>
                          <a:pt x="166" y="44"/>
                          <a:pt x="188" y="19"/>
                          <a:pt x="208" y="19"/>
                        </a:cubicBezTo>
                        <a:close/>
                        <a:moveTo>
                          <a:pt x="33" y="115"/>
                        </a:moveTo>
                        <a:cubicBezTo>
                          <a:pt x="40" y="103"/>
                          <a:pt x="59" y="96"/>
                          <a:pt x="86" y="96"/>
                        </a:cubicBezTo>
                        <a:cubicBezTo>
                          <a:pt x="99" y="96"/>
                          <a:pt x="113" y="98"/>
                          <a:pt x="128" y="101"/>
                        </a:cubicBezTo>
                        <a:cubicBezTo>
                          <a:pt x="123" y="118"/>
                          <a:pt x="119" y="138"/>
                          <a:pt x="117" y="159"/>
                        </a:cubicBezTo>
                        <a:cubicBezTo>
                          <a:pt x="99" y="172"/>
                          <a:pt x="83" y="185"/>
                          <a:pt x="68" y="199"/>
                        </a:cubicBezTo>
                        <a:cubicBezTo>
                          <a:pt x="37" y="166"/>
                          <a:pt x="22" y="134"/>
                          <a:pt x="33" y="115"/>
                        </a:cubicBezTo>
                        <a:close/>
                        <a:moveTo>
                          <a:pt x="86" y="328"/>
                        </a:moveTo>
                        <a:cubicBezTo>
                          <a:pt x="86" y="328"/>
                          <a:pt x="86" y="328"/>
                          <a:pt x="86" y="328"/>
                        </a:cubicBezTo>
                        <a:cubicBezTo>
                          <a:pt x="59" y="328"/>
                          <a:pt x="40" y="322"/>
                          <a:pt x="33" y="309"/>
                        </a:cubicBezTo>
                        <a:cubicBezTo>
                          <a:pt x="22" y="290"/>
                          <a:pt x="37" y="259"/>
                          <a:pt x="68" y="226"/>
                        </a:cubicBezTo>
                        <a:cubicBezTo>
                          <a:pt x="83" y="239"/>
                          <a:pt x="99" y="253"/>
                          <a:pt x="117" y="266"/>
                        </a:cubicBezTo>
                        <a:cubicBezTo>
                          <a:pt x="119" y="287"/>
                          <a:pt x="123" y="306"/>
                          <a:pt x="128" y="324"/>
                        </a:cubicBezTo>
                        <a:cubicBezTo>
                          <a:pt x="113" y="327"/>
                          <a:pt x="99" y="328"/>
                          <a:pt x="86" y="328"/>
                        </a:cubicBezTo>
                        <a:close/>
                        <a:moveTo>
                          <a:pt x="208" y="406"/>
                        </a:moveTo>
                        <a:cubicBezTo>
                          <a:pt x="188" y="406"/>
                          <a:pt x="166" y="381"/>
                          <a:pt x="151" y="338"/>
                        </a:cubicBezTo>
                        <a:cubicBezTo>
                          <a:pt x="170" y="333"/>
                          <a:pt x="189" y="326"/>
                          <a:pt x="208" y="318"/>
                        </a:cubicBezTo>
                        <a:cubicBezTo>
                          <a:pt x="228" y="326"/>
                          <a:pt x="247" y="333"/>
                          <a:pt x="266" y="338"/>
                        </a:cubicBezTo>
                        <a:cubicBezTo>
                          <a:pt x="251" y="381"/>
                          <a:pt x="229" y="406"/>
                          <a:pt x="208" y="406"/>
                        </a:cubicBezTo>
                        <a:close/>
                        <a:moveTo>
                          <a:pt x="384" y="309"/>
                        </a:moveTo>
                        <a:cubicBezTo>
                          <a:pt x="377" y="322"/>
                          <a:pt x="358" y="328"/>
                          <a:pt x="331" y="328"/>
                        </a:cubicBezTo>
                        <a:cubicBezTo>
                          <a:pt x="318" y="328"/>
                          <a:pt x="304" y="327"/>
                          <a:pt x="289" y="324"/>
                        </a:cubicBezTo>
                        <a:cubicBezTo>
                          <a:pt x="294" y="306"/>
                          <a:pt x="298" y="287"/>
                          <a:pt x="300" y="266"/>
                        </a:cubicBezTo>
                        <a:cubicBezTo>
                          <a:pt x="318" y="253"/>
                          <a:pt x="334" y="239"/>
                          <a:pt x="349" y="226"/>
                        </a:cubicBezTo>
                        <a:cubicBezTo>
                          <a:pt x="380" y="259"/>
                          <a:pt x="395" y="290"/>
                          <a:pt x="384" y="30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7" name="Freeform 111">
                    <a:extLst>
                      <a:ext uri="{FF2B5EF4-FFF2-40B4-BE49-F238E27FC236}">
                        <a16:creationId xmlns:a16="http://schemas.microsoft.com/office/drawing/2014/main" id="{FD7C8C3D-1483-F646-805B-E81FF5EABA5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58825" y="2568575"/>
                    <a:ext cx="71438" cy="71438"/>
                  </a:xfrm>
                  <a:custGeom>
                    <a:avLst/>
                    <a:gdLst>
                      <a:gd name="T0" fmla="*/ 35 w 71"/>
                      <a:gd name="T1" fmla="*/ 0 h 71"/>
                      <a:gd name="T2" fmla="*/ 0 w 71"/>
                      <a:gd name="T3" fmla="*/ 35 h 71"/>
                      <a:gd name="T4" fmla="*/ 35 w 71"/>
                      <a:gd name="T5" fmla="*/ 71 h 71"/>
                      <a:gd name="T6" fmla="*/ 71 w 71"/>
                      <a:gd name="T7" fmla="*/ 35 h 71"/>
                      <a:gd name="T8" fmla="*/ 35 w 71"/>
                      <a:gd name="T9" fmla="*/ 0 h 71"/>
                      <a:gd name="T10" fmla="*/ 35 w 71"/>
                      <a:gd name="T11" fmla="*/ 52 h 71"/>
                      <a:gd name="T12" fmla="*/ 19 w 71"/>
                      <a:gd name="T13" fmla="*/ 35 h 71"/>
                      <a:gd name="T14" fmla="*/ 35 w 71"/>
                      <a:gd name="T15" fmla="*/ 18 h 71"/>
                      <a:gd name="T16" fmla="*/ 52 w 71"/>
                      <a:gd name="T17" fmla="*/ 35 h 71"/>
                      <a:gd name="T18" fmla="*/ 35 w 71"/>
                      <a:gd name="T19" fmla="*/ 52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1" h="71">
                        <a:moveTo>
                          <a:pt x="35" y="0"/>
                        </a:moveTo>
                        <a:cubicBezTo>
                          <a:pt x="16" y="0"/>
                          <a:pt x="0" y="16"/>
                          <a:pt x="0" y="35"/>
                        </a:cubicBezTo>
                        <a:cubicBezTo>
                          <a:pt x="0" y="55"/>
                          <a:pt x="16" y="71"/>
                          <a:pt x="35" y="71"/>
                        </a:cubicBezTo>
                        <a:cubicBezTo>
                          <a:pt x="55" y="71"/>
                          <a:pt x="71" y="55"/>
                          <a:pt x="71" y="35"/>
                        </a:cubicBezTo>
                        <a:cubicBezTo>
                          <a:pt x="71" y="16"/>
                          <a:pt x="55" y="0"/>
                          <a:pt x="35" y="0"/>
                        </a:cubicBezTo>
                        <a:close/>
                        <a:moveTo>
                          <a:pt x="35" y="52"/>
                        </a:moveTo>
                        <a:cubicBezTo>
                          <a:pt x="26" y="52"/>
                          <a:pt x="19" y="45"/>
                          <a:pt x="19" y="35"/>
                        </a:cubicBezTo>
                        <a:cubicBezTo>
                          <a:pt x="19" y="26"/>
                          <a:pt x="26" y="18"/>
                          <a:pt x="35" y="18"/>
                        </a:cubicBezTo>
                        <a:cubicBezTo>
                          <a:pt x="45" y="18"/>
                          <a:pt x="52" y="26"/>
                          <a:pt x="52" y="35"/>
                        </a:cubicBezTo>
                        <a:cubicBezTo>
                          <a:pt x="52" y="45"/>
                          <a:pt x="45" y="52"/>
                          <a:pt x="35" y="5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1" name="Group 179">
                  <a:extLst>
                    <a:ext uri="{FF2B5EF4-FFF2-40B4-BE49-F238E27FC236}">
                      <a16:creationId xmlns:a16="http://schemas.microsoft.com/office/drawing/2014/main" id="{7C4AF3E1-B2C3-3E4E-A302-F84E49E8D19C}"/>
                    </a:ext>
                  </a:extLst>
                </p:cNvPr>
                <p:cNvGrpSpPr/>
                <p:nvPr/>
              </p:nvGrpSpPr>
              <p:grpSpPr>
                <a:xfrm>
                  <a:off x="3436042" y="4126129"/>
                  <a:ext cx="428625" cy="425450"/>
                  <a:chOff x="4657725" y="1027113"/>
                  <a:chExt cx="428625" cy="425450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84" name="Freeform 137">
                    <a:extLst>
                      <a:ext uri="{FF2B5EF4-FFF2-40B4-BE49-F238E27FC236}">
                        <a16:creationId xmlns:a16="http://schemas.microsoft.com/office/drawing/2014/main" id="{0415F395-821F-9A4E-8AE8-2CAAC4B8217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697413" y="1068388"/>
                    <a:ext cx="201613" cy="201613"/>
                  </a:xfrm>
                  <a:custGeom>
                    <a:avLst/>
                    <a:gdLst>
                      <a:gd name="T0" fmla="*/ 101 w 202"/>
                      <a:gd name="T1" fmla="*/ 0 h 202"/>
                      <a:gd name="T2" fmla="*/ 0 w 202"/>
                      <a:gd name="T3" fmla="*/ 101 h 202"/>
                      <a:gd name="T4" fmla="*/ 101 w 202"/>
                      <a:gd name="T5" fmla="*/ 202 h 202"/>
                      <a:gd name="T6" fmla="*/ 202 w 202"/>
                      <a:gd name="T7" fmla="*/ 101 h 202"/>
                      <a:gd name="T8" fmla="*/ 101 w 202"/>
                      <a:gd name="T9" fmla="*/ 0 h 202"/>
                      <a:gd name="T10" fmla="*/ 101 w 202"/>
                      <a:gd name="T11" fmla="*/ 183 h 202"/>
                      <a:gd name="T12" fmla="*/ 19 w 202"/>
                      <a:gd name="T13" fmla="*/ 101 h 202"/>
                      <a:gd name="T14" fmla="*/ 101 w 202"/>
                      <a:gd name="T15" fmla="*/ 18 h 202"/>
                      <a:gd name="T16" fmla="*/ 183 w 202"/>
                      <a:gd name="T17" fmla="*/ 101 h 202"/>
                      <a:gd name="T18" fmla="*/ 101 w 202"/>
                      <a:gd name="T19" fmla="*/ 183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02" h="202">
                        <a:moveTo>
                          <a:pt x="101" y="0"/>
                        </a:moveTo>
                        <a:cubicBezTo>
                          <a:pt x="45" y="0"/>
                          <a:pt x="0" y="45"/>
                          <a:pt x="0" y="101"/>
                        </a:cubicBezTo>
                        <a:cubicBezTo>
                          <a:pt x="0" y="156"/>
                          <a:pt x="45" y="202"/>
                          <a:pt x="101" y="202"/>
                        </a:cubicBezTo>
                        <a:cubicBezTo>
                          <a:pt x="157" y="202"/>
                          <a:pt x="202" y="156"/>
                          <a:pt x="202" y="101"/>
                        </a:cubicBezTo>
                        <a:cubicBezTo>
                          <a:pt x="202" y="45"/>
                          <a:pt x="157" y="0"/>
                          <a:pt x="101" y="0"/>
                        </a:cubicBezTo>
                        <a:close/>
                        <a:moveTo>
                          <a:pt x="101" y="183"/>
                        </a:moveTo>
                        <a:cubicBezTo>
                          <a:pt x="56" y="183"/>
                          <a:pt x="19" y="146"/>
                          <a:pt x="19" y="101"/>
                        </a:cubicBezTo>
                        <a:cubicBezTo>
                          <a:pt x="19" y="55"/>
                          <a:pt x="56" y="18"/>
                          <a:pt x="101" y="18"/>
                        </a:cubicBezTo>
                        <a:cubicBezTo>
                          <a:pt x="147" y="18"/>
                          <a:pt x="183" y="55"/>
                          <a:pt x="183" y="101"/>
                        </a:cubicBezTo>
                        <a:cubicBezTo>
                          <a:pt x="183" y="146"/>
                          <a:pt x="147" y="183"/>
                          <a:pt x="101" y="18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5" name="Freeform 138">
                    <a:extLst>
                      <a:ext uri="{FF2B5EF4-FFF2-40B4-BE49-F238E27FC236}">
                        <a16:creationId xmlns:a16="http://schemas.microsoft.com/office/drawing/2014/main" id="{B06E60D9-056B-224E-8C21-6BFD1D5E064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657725" y="1027113"/>
                    <a:ext cx="428625" cy="425450"/>
                  </a:xfrm>
                  <a:custGeom>
                    <a:avLst/>
                    <a:gdLst>
                      <a:gd name="T0" fmla="*/ 416 w 427"/>
                      <a:gd name="T1" fmla="*/ 376 h 425"/>
                      <a:gd name="T2" fmla="*/ 305 w 427"/>
                      <a:gd name="T3" fmla="*/ 264 h 425"/>
                      <a:gd name="T4" fmla="*/ 284 w 427"/>
                      <a:gd name="T5" fmla="*/ 256 h 425"/>
                      <a:gd name="T6" fmla="*/ 272 w 427"/>
                      <a:gd name="T7" fmla="*/ 259 h 425"/>
                      <a:gd name="T8" fmla="*/ 246 w 427"/>
                      <a:gd name="T9" fmla="*/ 233 h 425"/>
                      <a:gd name="T10" fmla="*/ 281 w 427"/>
                      <a:gd name="T11" fmla="*/ 141 h 425"/>
                      <a:gd name="T12" fmla="*/ 140 w 427"/>
                      <a:gd name="T13" fmla="*/ 0 h 425"/>
                      <a:gd name="T14" fmla="*/ 0 w 427"/>
                      <a:gd name="T15" fmla="*/ 141 h 425"/>
                      <a:gd name="T16" fmla="*/ 140 w 427"/>
                      <a:gd name="T17" fmla="*/ 281 h 425"/>
                      <a:gd name="T18" fmla="*/ 232 w 427"/>
                      <a:gd name="T19" fmla="*/ 246 h 425"/>
                      <a:gd name="T20" fmla="*/ 258 w 427"/>
                      <a:gd name="T21" fmla="*/ 272 h 425"/>
                      <a:gd name="T22" fmla="*/ 255 w 427"/>
                      <a:gd name="T23" fmla="*/ 285 h 425"/>
                      <a:gd name="T24" fmla="*/ 264 w 427"/>
                      <a:gd name="T25" fmla="*/ 305 h 425"/>
                      <a:gd name="T26" fmla="*/ 375 w 427"/>
                      <a:gd name="T27" fmla="*/ 417 h 425"/>
                      <a:gd name="T28" fmla="*/ 396 w 427"/>
                      <a:gd name="T29" fmla="*/ 425 h 425"/>
                      <a:gd name="T30" fmla="*/ 416 w 427"/>
                      <a:gd name="T31" fmla="*/ 417 h 425"/>
                      <a:gd name="T32" fmla="*/ 416 w 427"/>
                      <a:gd name="T33" fmla="*/ 376 h 425"/>
                      <a:gd name="T34" fmla="*/ 140 w 427"/>
                      <a:gd name="T35" fmla="*/ 262 h 425"/>
                      <a:gd name="T36" fmla="*/ 18 w 427"/>
                      <a:gd name="T37" fmla="*/ 141 h 425"/>
                      <a:gd name="T38" fmla="*/ 140 w 427"/>
                      <a:gd name="T39" fmla="*/ 19 h 425"/>
                      <a:gd name="T40" fmla="*/ 262 w 427"/>
                      <a:gd name="T41" fmla="*/ 141 h 425"/>
                      <a:gd name="T42" fmla="*/ 140 w 427"/>
                      <a:gd name="T43" fmla="*/ 262 h 425"/>
                      <a:gd name="T44" fmla="*/ 403 w 427"/>
                      <a:gd name="T45" fmla="*/ 403 h 425"/>
                      <a:gd name="T46" fmla="*/ 388 w 427"/>
                      <a:gd name="T47" fmla="*/ 403 h 425"/>
                      <a:gd name="T48" fmla="*/ 277 w 427"/>
                      <a:gd name="T49" fmla="*/ 292 h 425"/>
                      <a:gd name="T50" fmla="*/ 274 w 427"/>
                      <a:gd name="T51" fmla="*/ 285 h 425"/>
                      <a:gd name="T52" fmla="*/ 277 w 427"/>
                      <a:gd name="T53" fmla="*/ 278 h 425"/>
                      <a:gd name="T54" fmla="*/ 284 w 427"/>
                      <a:gd name="T55" fmla="*/ 275 h 425"/>
                      <a:gd name="T56" fmla="*/ 292 w 427"/>
                      <a:gd name="T57" fmla="*/ 278 h 425"/>
                      <a:gd name="T58" fmla="*/ 403 w 427"/>
                      <a:gd name="T59" fmla="*/ 389 h 425"/>
                      <a:gd name="T60" fmla="*/ 403 w 427"/>
                      <a:gd name="T61" fmla="*/ 403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427" h="425">
                        <a:moveTo>
                          <a:pt x="416" y="376"/>
                        </a:moveTo>
                        <a:cubicBezTo>
                          <a:pt x="305" y="264"/>
                          <a:pt x="305" y="264"/>
                          <a:pt x="305" y="264"/>
                        </a:cubicBezTo>
                        <a:cubicBezTo>
                          <a:pt x="299" y="259"/>
                          <a:pt x="292" y="256"/>
                          <a:pt x="284" y="256"/>
                        </a:cubicBezTo>
                        <a:cubicBezTo>
                          <a:pt x="280" y="256"/>
                          <a:pt x="276" y="257"/>
                          <a:pt x="272" y="259"/>
                        </a:cubicBezTo>
                        <a:cubicBezTo>
                          <a:pt x="246" y="233"/>
                          <a:pt x="246" y="233"/>
                          <a:pt x="246" y="233"/>
                        </a:cubicBezTo>
                        <a:cubicBezTo>
                          <a:pt x="267" y="208"/>
                          <a:pt x="281" y="176"/>
                          <a:pt x="281" y="141"/>
                        </a:cubicBezTo>
                        <a:cubicBezTo>
                          <a:pt x="281" y="63"/>
                          <a:pt x="218" y="0"/>
                          <a:pt x="140" y="0"/>
                        </a:cubicBezTo>
                        <a:cubicBezTo>
                          <a:pt x="63" y="0"/>
                          <a:pt x="0" y="63"/>
                          <a:pt x="0" y="141"/>
                        </a:cubicBezTo>
                        <a:cubicBezTo>
                          <a:pt x="0" y="218"/>
                          <a:pt x="63" y="281"/>
                          <a:pt x="140" y="281"/>
                        </a:cubicBezTo>
                        <a:cubicBezTo>
                          <a:pt x="175" y="281"/>
                          <a:pt x="208" y="268"/>
                          <a:pt x="232" y="246"/>
                        </a:cubicBezTo>
                        <a:cubicBezTo>
                          <a:pt x="258" y="272"/>
                          <a:pt x="258" y="272"/>
                          <a:pt x="258" y="272"/>
                        </a:cubicBezTo>
                        <a:cubicBezTo>
                          <a:pt x="256" y="276"/>
                          <a:pt x="255" y="280"/>
                          <a:pt x="255" y="285"/>
                        </a:cubicBezTo>
                        <a:cubicBezTo>
                          <a:pt x="255" y="293"/>
                          <a:pt x="258" y="300"/>
                          <a:pt x="264" y="305"/>
                        </a:cubicBezTo>
                        <a:cubicBezTo>
                          <a:pt x="375" y="417"/>
                          <a:pt x="375" y="417"/>
                          <a:pt x="375" y="417"/>
                        </a:cubicBezTo>
                        <a:cubicBezTo>
                          <a:pt x="381" y="422"/>
                          <a:pt x="388" y="425"/>
                          <a:pt x="396" y="425"/>
                        </a:cubicBezTo>
                        <a:cubicBezTo>
                          <a:pt x="403" y="425"/>
                          <a:pt x="411" y="422"/>
                          <a:pt x="416" y="417"/>
                        </a:cubicBezTo>
                        <a:cubicBezTo>
                          <a:pt x="427" y="405"/>
                          <a:pt x="427" y="387"/>
                          <a:pt x="416" y="376"/>
                        </a:cubicBezTo>
                        <a:close/>
                        <a:moveTo>
                          <a:pt x="140" y="262"/>
                        </a:moveTo>
                        <a:cubicBezTo>
                          <a:pt x="73" y="262"/>
                          <a:pt x="18" y="208"/>
                          <a:pt x="18" y="141"/>
                        </a:cubicBezTo>
                        <a:cubicBezTo>
                          <a:pt x="18" y="74"/>
                          <a:pt x="73" y="19"/>
                          <a:pt x="140" y="19"/>
                        </a:cubicBezTo>
                        <a:cubicBezTo>
                          <a:pt x="207" y="19"/>
                          <a:pt x="262" y="74"/>
                          <a:pt x="262" y="141"/>
                        </a:cubicBezTo>
                        <a:cubicBezTo>
                          <a:pt x="262" y="208"/>
                          <a:pt x="207" y="262"/>
                          <a:pt x="140" y="262"/>
                        </a:cubicBezTo>
                        <a:close/>
                        <a:moveTo>
                          <a:pt x="403" y="403"/>
                        </a:moveTo>
                        <a:cubicBezTo>
                          <a:pt x="399" y="407"/>
                          <a:pt x="392" y="407"/>
                          <a:pt x="388" y="403"/>
                        </a:cubicBezTo>
                        <a:cubicBezTo>
                          <a:pt x="277" y="292"/>
                          <a:pt x="277" y="292"/>
                          <a:pt x="277" y="292"/>
                        </a:cubicBezTo>
                        <a:cubicBezTo>
                          <a:pt x="275" y="290"/>
                          <a:pt x="274" y="288"/>
                          <a:pt x="274" y="285"/>
                        </a:cubicBezTo>
                        <a:cubicBezTo>
                          <a:pt x="274" y="282"/>
                          <a:pt x="275" y="280"/>
                          <a:pt x="277" y="278"/>
                        </a:cubicBezTo>
                        <a:cubicBezTo>
                          <a:pt x="279" y="276"/>
                          <a:pt x="282" y="275"/>
                          <a:pt x="284" y="275"/>
                        </a:cubicBezTo>
                        <a:cubicBezTo>
                          <a:pt x="287" y="275"/>
                          <a:pt x="290" y="276"/>
                          <a:pt x="292" y="278"/>
                        </a:cubicBezTo>
                        <a:cubicBezTo>
                          <a:pt x="403" y="389"/>
                          <a:pt x="403" y="389"/>
                          <a:pt x="403" y="389"/>
                        </a:cubicBezTo>
                        <a:cubicBezTo>
                          <a:pt x="407" y="393"/>
                          <a:pt x="407" y="399"/>
                          <a:pt x="403" y="40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72" name="Freeform 149">
                  <a:extLst>
                    <a:ext uri="{FF2B5EF4-FFF2-40B4-BE49-F238E27FC236}">
                      <a16:creationId xmlns:a16="http://schemas.microsoft.com/office/drawing/2014/main" id="{084CF9B1-79A8-444F-9117-9EF5869A94D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01704" y="4132754"/>
                  <a:ext cx="555625" cy="425450"/>
                </a:xfrm>
                <a:custGeom>
                  <a:avLst/>
                  <a:gdLst>
                    <a:gd name="T0" fmla="*/ 514 w 556"/>
                    <a:gd name="T1" fmla="*/ 0 h 425"/>
                    <a:gd name="T2" fmla="*/ 472 w 556"/>
                    <a:gd name="T3" fmla="*/ 42 h 425"/>
                    <a:gd name="T4" fmla="*/ 484 w 556"/>
                    <a:gd name="T5" fmla="*/ 72 h 425"/>
                    <a:gd name="T6" fmla="*/ 372 w 556"/>
                    <a:gd name="T7" fmla="*/ 252 h 425"/>
                    <a:gd name="T8" fmla="*/ 357 w 556"/>
                    <a:gd name="T9" fmla="*/ 249 h 425"/>
                    <a:gd name="T10" fmla="*/ 328 w 556"/>
                    <a:gd name="T11" fmla="*/ 261 h 425"/>
                    <a:gd name="T12" fmla="*/ 213 w 556"/>
                    <a:gd name="T13" fmla="*/ 188 h 425"/>
                    <a:gd name="T14" fmla="*/ 216 w 556"/>
                    <a:gd name="T15" fmla="*/ 173 h 425"/>
                    <a:gd name="T16" fmla="*/ 174 w 556"/>
                    <a:gd name="T17" fmla="*/ 131 h 425"/>
                    <a:gd name="T18" fmla="*/ 131 w 556"/>
                    <a:gd name="T19" fmla="*/ 173 h 425"/>
                    <a:gd name="T20" fmla="*/ 144 w 556"/>
                    <a:gd name="T21" fmla="*/ 204 h 425"/>
                    <a:gd name="T22" fmla="*/ 56 w 556"/>
                    <a:gd name="T23" fmla="*/ 343 h 425"/>
                    <a:gd name="T24" fmla="*/ 43 w 556"/>
                    <a:gd name="T25" fmla="*/ 341 h 425"/>
                    <a:gd name="T26" fmla="*/ 0 w 556"/>
                    <a:gd name="T27" fmla="*/ 383 h 425"/>
                    <a:gd name="T28" fmla="*/ 43 w 556"/>
                    <a:gd name="T29" fmla="*/ 425 h 425"/>
                    <a:gd name="T30" fmla="*/ 85 w 556"/>
                    <a:gd name="T31" fmla="*/ 383 h 425"/>
                    <a:gd name="T32" fmla="*/ 72 w 556"/>
                    <a:gd name="T33" fmla="*/ 353 h 425"/>
                    <a:gd name="T34" fmla="*/ 160 w 556"/>
                    <a:gd name="T35" fmla="*/ 213 h 425"/>
                    <a:gd name="T36" fmla="*/ 174 w 556"/>
                    <a:gd name="T37" fmla="*/ 215 h 425"/>
                    <a:gd name="T38" fmla="*/ 203 w 556"/>
                    <a:gd name="T39" fmla="*/ 204 h 425"/>
                    <a:gd name="T40" fmla="*/ 318 w 556"/>
                    <a:gd name="T41" fmla="*/ 277 h 425"/>
                    <a:gd name="T42" fmla="*/ 315 w 556"/>
                    <a:gd name="T43" fmla="*/ 291 h 425"/>
                    <a:gd name="T44" fmla="*/ 357 w 556"/>
                    <a:gd name="T45" fmla="*/ 333 h 425"/>
                    <a:gd name="T46" fmla="*/ 399 w 556"/>
                    <a:gd name="T47" fmla="*/ 291 h 425"/>
                    <a:gd name="T48" fmla="*/ 387 w 556"/>
                    <a:gd name="T49" fmla="*/ 262 h 425"/>
                    <a:gd name="T50" fmla="*/ 500 w 556"/>
                    <a:gd name="T51" fmla="*/ 82 h 425"/>
                    <a:gd name="T52" fmla="*/ 514 w 556"/>
                    <a:gd name="T53" fmla="*/ 84 h 425"/>
                    <a:gd name="T54" fmla="*/ 556 w 556"/>
                    <a:gd name="T55" fmla="*/ 42 h 425"/>
                    <a:gd name="T56" fmla="*/ 514 w 556"/>
                    <a:gd name="T57" fmla="*/ 0 h 425"/>
                    <a:gd name="T58" fmla="*/ 43 w 556"/>
                    <a:gd name="T59" fmla="*/ 406 h 425"/>
                    <a:gd name="T60" fmla="*/ 19 w 556"/>
                    <a:gd name="T61" fmla="*/ 383 h 425"/>
                    <a:gd name="T62" fmla="*/ 43 w 556"/>
                    <a:gd name="T63" fmla="*/ 360 h 425"/>
                    <a:gd name="T64" fmla="*/ 66 w 556"/>
                    <a:gd name="T65" fmla="*/ 383 h 425"/>
                    <a:gd name="T66" fmla="*/ 43 w 556"/>
                    <a:gd name="T67" fmla="*/ 406 h 425"/>
                    <a:gd name="T68" fmla="*/ 174 w 556"/>
                    <a:gd name="T69" fmla="*/ 197 h 425"/>
                    <a:gd name="T70" fmla="*/ 150 w 556"/>
                    <a:gd name="T71" fmla="*/ 173 h 425"/>
                    <a:gd name="T72" fmla="*/ 174 w 556"/>
                    <a:gd name="T73" fmla="*/ 150 h 425"/>
                    <a:gd name="T74" fmla="*/ 197 w 556"/>
                    <a:gd name="T75" fmla="*/ 173 h 425"/>
                    <a:gd name="T76" fmla="*/ 174 w 556"/>
                    <a:gd name="T77" fmla="*/ 197 h 425"/>
                    <a:gd name="T78" fmla="*/ 357 w 556"/>
                    <a:gd name="T79" fmla="*/ 315 h 425"/>
                    <a:gd name="T80" fmla="*/ 334 w 556"/>
                    <a:gd name="T81" fmla="*/ 291 h 425"/>
                    <a:gd name="T82" fmla="*/ 357 w 556"/>
                    <a:gd name="T83" fmla="*/ 268 h 425"/>
                    <a:gd name="T84" fmla="*/ 380 w 556"/>
                    <a:gd name="T85" fmla="*/ 291 h 425"/>
                    <a:gd name="T86" fmla="*/ 357 w 556"/>
                    <a:gd name="T87" fmla="*/ 315 h 425"/>
                    <a:gd name="T88" fmla="*/ 514 w 556"/>
                    <a:gd name="T89" fmla="*/ 66 h 425"/>
                    <a:gd name="T90" fmla="*/ 491 w 556"/>
                    <a:gd name="T91" fmla="*/ 42 h 425"/>
                    <a:gd name="T92" fmla="*/ 514 w 556"/>
                    <a:gd name="T93" fmla="*/ 19 h 425"/>
                    <a:gd name="T94" fmla="*/ 538 w 556"/>
                    <a:gd name="T95" fmla="*/ 42 h 425"/>
                    <a:gd name="T96" fmla="*/ 514 w 556"/>
                    <a:gd name="T97" fmla="*/ 66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56" h="425">
                      <a:moveTo>
                        <a:pt x="514" y="0"/>
                      </a:moveTo>
                      <a:cubicBezTo>
                        <a:pt x="491" y="0"/>
                        <a:pt x="472" y="19"/>
                        <a:pt x="472" y="42"/>
                      </a:cubicBezTo>
                      <a:cubicBezTo>
                        <a:pt x="472" y="54"/>
                        <a:pt x="477" y="65"/>
                        <a:pt x="484" y="72"/>
                      </a:cubicBezTo>
                      <a:cubicBezTo>
                        <a:pt x="372" y="252"/>
                        <a:pt x="372" y="252"/>
                        <a:pt x="372" y="252"/>
                      </a:cubicBezTo>
                      <a:cubicBezTo>
                        <a:pt x="367" y="250"/>
                        <a:pt x="362" y="249"/>
                        <a:pt x="357" y="249"/>
                      </a:cubicBezTo>
                      <a:cubicBezTo>
                        <a:pt x="346" y="249"/>
                        <a:pt x="335" y="254"/>
                        <a:pt x="328" y="261"/>
                      </a:cubicBezTo>
                      <a:cubicBezTo>
                        <a:pt x="213" y="188"/>
                        <a:pt x="213" y="188"/>
                        <a:pt x="213" y="188"/>
                      </a:cubicBezTo>
                      <a:cubicBezTo>
                        <a:pt x="215" y="184"/>
                        <a:pt x="216" y="179"/>
                        <a:pt x="216" y="173"/>
                      </a:cubicBezTo>
                      <a:cubicBezTo>
                        <a:pt x="216" y="150"/>
                        <a:pt x="197" y="131"/>
                        <a:pt x="174" y="131"/>
                      </a:cubicBezTo>
                      <a:cubicBezTo>
                        <a:pt x="150" y="131"/>
                        <a:pt x="131" y="150"/>
                        <a:pt x="131" y="173"/>
                      </a:cubicBezTo>
                      <a:cubicBezTo>
                        <a:pt x="131" y="185"/>
                        <a:pt x="136" y="196"/>
                        <a:pt x="144" y="204"/>
                      </a:cubicBezTo>
                      <a:cubicBezTo>
                        <a:pt x="56" y="343"/>
                        <a:pt x="56" y="343"/>
                        <a:pt x="56" y="343"/>
                      </a:cubicBezTo>
                      <a:cubicBezTo>
                        <a:pt x="52" y="342"/>
                        <a:pt x="47" y="341"/>
                        <a:pt x="43" y="341"/>
                      </a:cubicBezTo>
                      <a:cubicBezTo>
                        <a:pt x="19" y="341"/>
                        <a:pt x="0" y="360"/>
                        <a:pt x="0" y="383"/>
                      </a:cubicBezTo>
                      <a:cubicBezTo>
                        <a:pt x="0" y="406"/>
                        <a:pt x="19" y="425"/>
                        <a:pt x="43" y="425"/>
                      </a:cubicBezTo>
                      <a:cubicBezTo>
                        <a:pt x="66" y="425"/>
                        <a:pt x="85" y="406"/>
                        <a:pt x="85" y="383"/>
                      </a:cubicBezTo>
                      <a:cubicBezTo>
                        <a:pt x="85" y="371"/>
                        <a:pt x="80" y="361"/>
                        <a:pt x="72" y="35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cubicBezTo>
                        <a:pt x="164" y="215"/>
                        <a:pt x="169" y="215"/>
                        <a:pt x="174" y="215"/>
                      </a:cubicBezTo>
                      <a:cubicBezTo>
                        <a:pt x="185" y="215"/>
                        <a:pt x="195" y="211"/>
                        <a:pt x="203" y="204"/>
                      </a:cubicBezTo>
                      <a:cubicBezTo>
                        <a:pt x="318" y="277"/>
                        <a:pt x="318" y="277"/>
                        <a:pt x="318" y="277"/>
                      </a:cubicBezTo>
                      <a:cubicBezTo>
                        <a:pt x="316" y="281"/>
                        <a:pt x="315" y="286"/>
                        <a:pt x="315" y="291"/>
                      </a:cubicBezTo>
                      <a:cubicBezTo>
                        <a:pt x="315" y="315"/>
                        <a:pt x="334" y="333"/>
                        <a:pt x="357" y="333"/>
                      </a:cubicBezTo>
                      <a:cubicBezTo>
                        <a:pt x="380" y="333"/>
                        <a:pt x="399" y="315"/>
                        <a:pt x="399" y="291"/>
                      </a:cubicBezTo>
                      <a:cubicBezTo>
                        <a:pt x="399" y="280"/>
                        <a:pt x="395" y="270"/>
                        <a:pt x="387" y="262"/>
                      </a:cubicBezTo>
                      <a:cubicBezTo>
                        <a:pt x="500" y="82"/>
                        <a:pt x="500" y="82"/>
                        <a:pt x="500" y="82"/>
                      </a:cubicBezTo>
                      <a:cubicBezTo>
                        <a:pt x="505" y="84"/>
                        <a:pt x="509" y="84"/>
                        <a:pt x="514" y="84"/>
                      </a:cubicBezTo>
                      <a:cubicBezTo>
                        <a:pt x="537" y="84"/>
                        <a:pt x="556" y="66"/>
                        <a:pt x="556" y="42"/>
                      </a:cubicBezTo>
                      <a:cubicBezTo>
                        <a:pt x="556" y="19"/>
                        <a:pt x="537" y="0"/>
                        <a:pt x="514" y="0"/>
                      </a:cubicBezTo>
                      <a:close/>
                      <a:moveTo>
                        <a:pt x="43" y="406"/>
                      </a:moveTo>
                      <a:cubicBezTo>
                        <a:pt x="30" y="406"/>
                        <a:pt x="19" y="396"/>
                        <a:pt x="19" y="383"/>
                      </a:cubicBezTo>
                      <a:cubicBezTo>
                        <a:pt x="19" y="370"/>
                        <a:pt x="30" y="360"/>
                        <a:pt x="43" y="360"/>
                      </a:cubicBezTo>
                      <a:cubicBezTo>
                        <a:pt x="55" y="360"/>
                        <a:pt x="66" y="370"/>
                        <a:pt x="66" y="383"/>
                      </a:cubicBezTo>
                      <a:cubicBezTo>
                        <a:pt x="66" y="396"/>
                        <a:pt x="55" y="406"/>
                        <a:pt x="43" y="406"/>
                      </a:cubicBezTo>
                      <a:close/>
                      <a:moveTo>
                        <a:pt x="174" y="197"/>
                      </a:moveTo>
                      <a:cubicBezTo>
                        <a:pt x="161" y="197"/>
                        <a:pt x="150" y="186"/>
                        <a:pt x="150" y="173"/>
                      </a:cubicBezTo>
                      <a:cubicBezTo>
                        <a:pt x="150" y="160"/>
                        <a:pt x="161" y="150"/>
                        <a:pt x="174" y="150"/>
                      </a:cubicBezTo>
                      <a:cubicBezTo>
                        <a:pt x="186" y="150"/>
                        <a:pt x="197" y="160"/>
                        <a:pt x="197" y="173"/>
                      </a:cubicBezTo>
                      <a:cubicBezTo>
                        <a:pt x="197" y="186"/>
                        <a:pt x="186" y="197"/>
                        <a:pt x="174" y="197"/>
                      </a:cubicBezTo>
                      <a:close/>
                      <a:moveTo>
                        <a:pt x="357" y="315"/>
                      </a:moveTo>
                      <a:cubicBezTo>
                        <a:pt x="344" y="315"/>
                        <a:pt x="334" y="304"/>
                        <a:pt x="334" y="291"/>
                      </a:cubicBezTo>
                      <a:cubicBezTo>
                        <a:pt x="334" y="278"/>
                        <a:pt x="344" y="268"/>
                        <a:pt x="357" y="268"/>
                      </a:cubicBezTo>
                      <a:cubicBezTo>
                        <a:pt x="370" y="268"/>
                        <a:pt x="380" y="278"/>
                        <a:pt x="380" y="291"/>
                      </a:cubicBezTo>
                      <a:cubicBezTo>
                        <a:pt x="380" y="304"/>
                        <a:pt x="370" y="315"/>
                        <a:pt x="357" y="315"/>
                      </a:cubicBezTo>
                      <a:close/>
                      <a:moveTo>
                        <a:pt x="514" y="66"/>
                      </a:moveTo>
                      <a:cubicBezTo>
                        <a:pt x="501" y="66"/>
                        <a:pt x="491" y="55"/>
                        <a:pt x="491" y="42"/>
                      </a:cubicBezTo>
                      <a:cubicBezTo>
                        <a:pt x="491" y="29"/>
                        <a:pt x="501" y="19"/>
                        <a:pt x="514" y="19"/>
                      </a:cubicBezTo>
                      <a:cubicBezTo>
                        <a:pt x="527" y="19"/>
                        <a:pt x="538" y="29"/>
                        <a:pt x="538" y="42"/>
                      </a:cubicBezTo>
                      <a:cubicBezTo>
                        <a:pt x="538" y="55"/>
                        <a:pt x="527" y="66"/>
                        <a:pt x="514" y="6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72">
                  <a:extLst>
                    <a:ext uri="{FF2B5EF4-FFF2-40B4-BE49-F238E27FC236}">
                      <a16:creationId xmlns:a16="http://schemas.microsoft.com/office/drawing/2014/main" id="{16C9A532-53D8-6E4E-81E1-614583BD16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1538" y="4879154"/>
                  <a:ext cx="433388" cy="295275"/>
                </a:xfrm>
                <a:custGeom>
                  <a:avLst/>
                  <a:gdLst>
                    <a:gd name="T0" fmla="*/ 353 w 353"/>
                    <a:gd name="T1" fmla="*/ 8 h 241"/>
                    <a:gd name="T2" fmla="*/ 345 w 353"/>
                    <a:gd name="T3" fmla="*/ 0 h 241"/>
                    <a:gd name="T4" fmla="*/ 340 w 353"/>
                    <a:gd name="T5" fmla="*/ 3 h 241"/>
                    <a:gd name="T6" fmla="*/ 340 w 353"/>
                    <a:gd name="T7" fmla="*/ 3 h 241"/>
                    <a:gd name="T8" fmla="*/ 129 w 353"/>
                    <a:gd name="T9" fmla="*/ 222 h 241"/>
                    <a:gd name="T10" fmla="*/ 14 w 353"/>
                    <a:gd name="T11" fmla="*/ 107 h 241"/>
                    <a:gd name="T12" fmla="*/ 8 w 353"/>
                    <a:gd name="T13" fmla="*/ 105 h 241"/>
                    <a:gd name="T14" fmla="*/ 0 w 353"/>
                    <a:gd name="T15" fmla="*/ 113 h 241"/>
                    <a:gd name="T16" fmla="*/ 3 w 353"/>
                    <a:gd name="T17" fmla="*/ 118 h 241"/>
                    <a:gd name="T18" fmla="*/ 123 w 353"/>
                    <a:gd name="T19" fmla="*/ 239 h 241"/>
                    <a:gd name="T20" fmla="*/ 129 w 353"/>
                    <a:gd name="T21" fmla="*/ 241 h 241"/>
                    <a:gd name="T22" fmla="*/ 134 w 353"/>
                    <a:gd name="T23" fmla="*/ 239 h 241"/>
                    <a:gd name="T24" fmla="*/ 134 w 353"/>
                    <a:gd name="T25" fmla="*/ 239 h 241"/>
                    <a:gd name="T26" fmla="*/ 351 w 353"/>
                    <a:gd name="T27" fmla="*/ 14 h 241"/>
                    <a:gd name="T28" fmla="*/ 351 w 353"/>
                    <a:gd name="T29" fmla="*/ 14 h 241"/>
                    <a:gd name="T30" fmla="*/ 353 w 353"/>
                    <a:gd name="T31" fmla="*/ 8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53" h="241">
                      <a:moveTo>
                        <a:pt x="353" y="8"/>
                      </a:moveTo>
                      <a:cubicBezTo>
                        <a:pt x="353" y="4"/>
                        <a:pt x="350" y="0"/>
                        <a:pt x="345" y="0"/>
                      </a:cubicBezTo>
                      <a:cubicBezTo>
                        <a:pt x="343" y="0"/>
                        <a:pt x="341" y="1"/>
                        <a:pt x="340" y="3"/>
                      </a:cubicBezTo>
                      <a:cubicBezTo>
                        <a:pt x="340" y="3"/>
                        <a:pt x="340" y="3"/>
                        <a:pt x="340" y="3"/>
                      </a:cubicBezTo>
                      <a:cubicBezTo>
                        <a:pt x="129" y="222"/>
                        <a:pt x="129" y="222"/>
                        <a:pt x="129" y="222"/>
                      </a:cubicBezTo>
                      <a:cubicBezTo>
                        <a:pt x="14" y="107"/>
                        <a:pt x="14" y="107"/>
                        <a:pt x="14" y="107"/>
                      </a:cubicBezTo>
                      <a:cubicBezTo>
                        <a:pt x="12" y="106"/>
                        <a:pt x="10" y="105"/>
                        <a:pt x="8" y="105"/>
                      </a:cubicBezTo>
                      <a:cubicBezTo>
                        <a:pt x="4" y="105"/>
                        <a:pt x="0" y="108"/>
                        <a:pt x="0" y="113"/>
                      </a:cubicBezTo>
                      <a:cubicBezTo>
                        <a:pt x="0" y="115"/>
                        <a:pt x="1" y="117"/>
                        <a:pt x="3" y="118"/>
                      </a:cubicBezTo>
                      <a:cubicBezTo>
                        <a:pt x="123" y="239"/>
                        <a:pt x="123" y="239"/>
                        <a:pt x="123" y="239"/>
                      </a:cubicBezTo>
                      <a:cubicBezTo>
                        <a:pt x="124" y="240"/>
                        <a:pt x="126" y="241"/>
                        <a:pt x="129" y="241"/>
                      </a:cubicBezTo>
                      <a:cubicBezTo>
                        <a:pt x="131" y="241"/>
                        <a:pt x="133" y="240"/>
                        <a:pt x="134" y="239"/>
                      </a:cubicBezTo>
                      <a:cubicBezTo>
                        <a:pt x="134" y="239"/>
                        <a:pt x="134" y="239"/>
                        <a:pt x="134" y="239"/>
                      </a:cubicBezTo>
                      <a:cubicBezTo>
                        <a:pt x="351" y="14"/>
                        <a:pt x="351" y="14"/>
                        <a:pt x="351" y="14"/>
                      </a:cubicBezTo>
                      <a:cubicBezTo>
                        <a:pt x="351" y="14"/>
                        <a:pt x="351" y="14"/>
                        <a:pt x="351" y="14"/>
                      </a:cubicBezTo>
                      <a:cubicBezTo>
                        <a:pt x="353" y="12"/>
                        <a:pt x="353" y="10"/>
                        <a:pt x="353" y="8"/>
                      </a:cubicBezTo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73">
                  <a:extLst>
                    <a:ext uri="{FF2B5EF4-FFF2-40B4-BE49-F238E27FC236}">
                      <a16:creationId xmlns:a16="http://schemas.microsoft.com/office/drawing/2014/main" id="{7585E85E-5DFB-F840-8DEF-AD03BDF981A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623586" y="4806129"/>
                  <a:ext cx="433388" cy="433388"/>
                </a:xfrm>
                <a:custGeom>
                  <a:avLst/>
                  <a:gdLst>
                    <a:gd name="T0" fmla="*/ 176 w 353"/>
                    <a:gd name="T1" fmla="*/ 221 h 353"/>
                    <a:gd name="T2" fmla="*/ 102 w 353"/>
                    <a:gd name="T3" fmla="*/ 147 h 353"/>
                    <a:gd name="T4" fmla="*/ 96 w 353"/>
                    <a:gd name="T5" fmla="*/ 145 h 353"/>
                    <a:gd name="T6" fmla="*/ 88 w 353"/>
                    <a:gd name="T7" fmla="*/ 153 h 353"/>
                    <a:gd name="T8" fmla="*/ 90 w 353"/>
                    <a:gd name="T9" fmla="*/ 158 h 353"/>
                    <a:gd name="T10" fmla="*/ 170 w 353"/>
                    <a:gd name="T11" fmla="*/ 239 h 353"/>
                    <a:gd name="T12" fmla="*/ 176 w 353"/>
                    <a:gd name="T13" fmla="*/ 241 h 353"/>
                    <a:gd name="T14" fmla="*/ 182 w 353"/>
                    <a:gd name="T15" fmla="*/ 238 h 353"/>
                    <a:gd name="T16" fmla="*/ 182 w 353"/>
                    <a:gd name="T17" fmla="*/ 238 h 353"/>
                    <a:gd name="T18" fmla="*/ 316 w 353"/>
                    <a:gd name="T19" fmla="*/ 98 h 353"/>
                    <a:gd name="T20" fmla="*/ 316 w 353"/>
                    <a:gd name="T21" fmla="*/ 98 h 353"/>
                    <a:gd name="T22" fmla="*/ 328 w 353"/>
                    <a:gd name="T23" fmla="*/ 86 h 353"/>
                    <a:gd name="T24" fmla="*/ 327 w 353"/>
                    <a:gd name="T25" fmla="*/ 86 h 353"/>
                    <a:gd name="T26" fmla="*/ 351 w 353"/>
                    <a:gd name="T27" fmla="*/ 62 h 353"/>
                    <a:gd name="T28" fmla="*/ 351 w 353"/>
                    <a:gd name="T29" fmla="*/ 62 h 353"/>
                    <a:gd name="T30" fmla="*/ 353 w 353"/>
                    <a:gd name="T31" fmla="*/ 56 h 353"/>
                    <a:gd name="T32" fmla="*/ 345 w 353"/>
                    <a:gd name="T33" fmla="*/ 48 h 353"/>
                    <a:gd name="T34" fmla="*/ 339 w 353"/>
                    <a:gd name="T35" fmla="*/ 51 h 353"/>
                    <a:gd name="T36" fmla="*/ 339 w 353"/>
                    <a:gd name="T37" fmla="*/ 51 h 353"/>
                    <a:gd name="T38" fmla="*/ 318 w 353"/>
                    <a:gd name="T39" fmla="*/ 72 h 353"/>
                    <a:gd name="T40" fmla="*/ 318 w 353"/>
                    <a:gd name="T41" fmla="*/ 72 h 353"/>
                    <a:gd name="T42" fmla="*/ 307 w 353"/>
                    <a:gd name="T43" fmla="*/ 84 h 353"/>
                    <a:gd name="T44" fmla="*/ 307 w 353"/>
                    <a:gd name="T45" fmla="*/ 84 h 353"/>
                    <a:gd name="T46" fmla="*/ 176 w 353"/>
                    <a:gd name="T47" fmla="*/ 221 h 353"/>
                    <a:gd name="T48" fmla="*/ 339 w 353"/>
                    <a:gd name="T49" fmla="*/ 109 h 353"/>
                    <a:gd name="T50" fmla="*/ 327 w 353"/>
                    <a:gd name="T51" fmla="*/ 109 h 353"/>
                    <a:gd name="T52" fmla="*/ 325 w 353"/>
                    <a:gd name="T53" fmla="*/ 117 h 353"/>
                    <a:gd name="T54" fmla="*/ 325 w 353"/>
                    <a:gd name="T55" fmla="*/ 117 h 353"/>
                    <a:gd name="T56" fmla="*/ 337 w 353"/>
                    <a:gd name="T57" fmla="*/ 177 h 353"/>
                    <a:gd name="T58" fmla="*/ 176 w 353"/>
                    <a:gd name="T59" fmla="*/ 337 h 353"/>
                    <a:gd name="T60" fmla="*/ 16 w 353"/>
                    <a:gd name="T61" fmla="*/ 177 h 353"/>
                    <a:gd name="T62" fmla="*/ 176 w 353"/>
                    <a:gd name="T63" fmla="*/ 16 h 353"/>
                    <a:gd name="T64" fmla="*/ 292 w 353"/>
                    <a:gd name="T65" fmla="*/ 65 h 353"/>
                    <a:gd name="T66" fmla="*/ 292 w 353"/>
                    <a:gd name="T67" fmla="*/ 65 h 353"/>
                    <a:gd name="T68" fmla="*/ 303 w 353"/>
                    <a:gd name="T69" fmla="*/ 65 h 353"/>
                    <a:gd name="T70" fmla="*/ 303 w 353"/>
                    <a:gd name="T71" fmla="*/ 54 h 353"/>
                    <a:gd name="T72" fmla="*/ 302 w 353"/>
                    <a:gd name="T73" fmla="*/ 53 h 353"/>
                    <a:gd name="T74" fmla="*/ 176 w 353"/>
                    <a:gd name="T75" fmla="*/ 0 h 353"/>
                    <a:gd name="T76" fmla="*/ 0 w 353"/>
                    <a:gd name="T77" fmla="*/ 177 h 353"/>
                    <a:gd name="T78" fmla="*/ 176 w 353"/>
                    <a:gd name="T79" fmla="*/ 353 h 353"/>
                    <a:gd name="T80" fmla="*/ 353 w 353"/>
                    <a:gd name="T81" fmla="*/ 177 h 353"/>
                    <a:gd name="T82" fmla="*/ 341 w 353"/>
                    <a:gd name="T83" fmla="*/ 112 h 353"/>
                    <a:gd name="T84" fmla="*/ 339 w 353"/>
                    <a:gd name="T85" fmla="*/ 109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353" h="353">
                      <a:moveTo>
                        <a:pt x="176" y="221"/>
                      </a:moveTo>
                      <a:cubicBezTo>
                        <a:pt x="102" y="147"/>
                        <a:pt x="102" y="147"/>
                        <a:pt x="102" y="147"/>
                      </a:cubicBezTo>
                      <a:cubicBezTo>
                        <a:pt x="100" y="146"/>
                        <a:pt x="98" y="145"/>
                        <a:pt x="96" y="145"/>
                      </a:cubicBezTo>
                      <a:cubicBezTo>
                        <a:pt x="91" y="145"/>
                        <a:pt x="88" y="148"/>
                        <a:pt x="88" y="153"/>
                      </a:cubicBezTo>
                      <a:cubicBezTo>
                        <a:pt x="88" y="155"/>
                        <a:pt x="89" y="157"/>
                        <a:pt x="90" y="158"/>
                      </a:cubicBezTo>
                      <a:cubicBezTo>
                        <a:pt x="170" y="239"/>
                        <a:pt x="170" y="239"/>
                        <a:pt x="170" y="239"/>
                      </a:cubicBezTo>
                      <a:cubicBezTo>
                        <a:pt x="172" y="240"/>
                        <a:pt x="174" y="241"/>
                        <a:pt x="176" y="241"/>
                      </a:cubicBezTo>
                      <a:cubicBezTo>
                        <a:pt x="178" y="241"/>
                        <a:pt x="180" y="240"/>
                        <a:pt x="182" y="238"/>
                      </a:cubicBezTo>
                      <a:cubicBezTo>
                        <a:pt x="182" y="238"/>
                        <a:pt x="182" y="238"/>
                        <a:pt x="182" y="238"/>
                      </a:cubicBezTo>
                      <a:cubicBezTo>
                        <a:pt x="316" y="98"/>
                        <a:pt x="316" y="98"/>
                        <a:pt x="316" y="98"/>
                      </a:cubicBezTo>
                      <a:cubicBezTo>
                        <a:pt x="316" y="98"/>
                        <a:pt x="316" y="98"/>
                        <a:pt x="316" y="98"/>
                      </a:cubicBezTo>
                      <a:cubicBezTo>
                        <a:pt x="328" y="86"/>
                        <a:pt x="328" y="86"/>
                        <a:pt x="328" y="86"/>
                      </a:cubicBezTo>
                      <a:cubicBezTo>
                        <a:pt x="328" y="86"/>
                        <a:pt x="328" y="86"/>
                        <a:pt x="327" y="86"/>
                      </a:cubicBezTo>
                      <a:cubicBezTo>
                        <a:pt x="351" y="62"/>
                        <a:pt x="351" y="62"/>
                        <a:pt x="351" y="62"/>
                      </a:cubicBezTo>
                      <a:cubicBezTo>
                        <a:pt x="351" y="62"/>
                        <a:pt x="351" y="62"/>
                        <a:pt x="351" y="62"/>
                      </a:cubicBezTo>
                      <a:cubicBezTo>
                        <a:pt x="352" y="60"/>
                        <a:pt x="353" y="58"/>
                        <a:pt x="353" y="56"/>
                      </a:cubicBezTo>
                      <a:cubicBezTo>
                        <a:pt x="353" y="52"/>
                        <a:pt x="349" y="48"/>
                        <a:pt x="345" y="48"/>
                      </a:cubicBezTo>
                      <a:cubicBezTo>
                        <a:pt x="342" y="48"/>
                        <a:pt x="340" y="49"/>
                        <a:pt x="339" y="51"/>
                      </a:cubicBezTo>
                      <a:cubicBezTo>
                        <a:pt x="339" y="51"/>
                        <a:pt x="339" y="51"/>
                        <a:pt x="339" y="51"/>
                      </a:cubicBezTo>
                      <a:cubicBezTo>
                        <a:pt x="318" y="72"/>
                        <a:pt x="318" y="72"/>
                        <a:pt x="318" y="72"/>
                      </a:cubicBezTo>
                      <a:cubicBezTo>
                        <a:pt x="318" y="72"/>
                        <a:pt x="318" y="72"/>
                        <a:pt x="318" y="72"/>
                      </a:cubicBezTo>
                      <a:cubicBezTo>
                        <a:pt x="307" y="84"/>
                        <a:pt x="307" y="84"/>
                        <a:pt x="307" y="84"/>
                      </a:cubicBezTo>
                      <a:cubicBezTo>
                        <a:pt x="307" y="84"/>
                        <a:pt x="307" y="84"/>
                        <a:pt x="307" y="84"/>
                      </a:cubicBezTo>
                      <a:lnTo>
                        <a:pt x="176" y="221"/>
                      </a:lnTo>
                      <a:close/>
                      <a:moveTo>
                        <a:pt x="339" y="109"/>
                      </a:moveTo>
                      <a:cubicBezTo>
                        <a:pt x="335" y="106"/>
                        <a:pt x="330" y="106"/>
                        <a:pt x="327" y="109"/>
                      </a:cubicBezTo>
                      <a:cubicBezTo>
                        <a:pt x="325" y="111"/>
                        <a:pt x="324" y="115"/>
                        <a:pt x="325" y="117"/>
                      </a:cubicBezTo>
                      <a:cubicBezTo>
                        <a:pt x="325" y="117"/>
                        <a:pt x="325" y="117"/>
                        <a:pt x="325" y="117"/>
                      </a:cubicBezTo>
                      <a:cubicBezTo>
                        <a:pt x="333" y="136"/>
                        <a:pt x="337" y="156"/>
                        <a:pt x="337" y="177"/>
                      </a:cubicBezTo>
                      <a:cubicBezTo>
                        <a:pt x="337" y="265"/>
                        <a:pt x="265" y="337"/>
                        <a:pt x="176" y="337"/>
                      </a:cubicBezTo>
                      <a:cubicBezTo>
                        <a:pt x="88" y="337"/>
                        <a:pt x="16" y="265"/>
                        <a:pt x="16" y="177"/>
                      </a:cubicBezTo>
                      <a:cubicBezTo>
                        <a:pt x="16" y="88"/>
                        <a:pt x="88" y="16"/>
                        <a:pt x="176" y="16"/>
                      </a:cubicBezTo>
                      <a:cubicBezTo>
                        <a:pt x="222" y="16"/>
                        <a:pt x="262" y="35"/>
                        <a:pt x="292" y="65"/>
                      </a:cubicBezTo>
                      <a:cubicBezTo>
                        <a:pt x="292" y="65"/>
                        <a:pt x="292" y="65"/>
                        <a:pt x="292" y="65"/>
                      </a:cubicBezTo>
                      <a:cubicBezTo>
                        <a:pt x="295" y="68"/>
                        <a:pt x="300" y="68"/>
                        <a:pt x="303" y="65"/>
                      </a:cubicBezTo>
                      <a:cubicBezTo>
                        <a:pt x="306" y="62"/>
                        <a:pt x="306" y="57"/>
                        <a:pt x="303" y="54"/>
                      </a:cubicBezTo>
                      <a:cubicBezTo>
                        <a:pt x="302" y="53"/>
                        <a:pt x="302" y="53"/>
                        <a:pt x="302" y="53"/>
                      </a:cubicBezTo>
                      <a:cubicBezTo>
                        <a:pt x="270" y="20"/>
                        <a:pt x="225" y="0"/>
                        <a:pt x="176" y="0"/>
                      </a:cubicBezTo>
                      <a:cubicBezTo>
                        <a:pt x="79" y="0"/>
                        <a:pt x="0" y="79"/>
                        <a:pt x="0" y="177"/>
                      </a:cubicBezTo>
                      <a:cubicBezTo>
                        <a:pt x="0" y="274"/>
                        <a:pt x="79" y="353"/>
                        <a:pt x="176" y="353"/>
                      </a:cubicBezTo>
                      <a:cubicBezTo>
                        <a:pt x="274" y="353"/>
                        <a:pt x="353" y="274"/>
                        <a:pt x="353" y="177"/>
                      </a:cubicBezTo>
                      <a:cubicBezTo>
                        <a:pt x="353" y="154"/>
                        <a:pt x="348" y="132"/>
                        <a:pt x="341" y="112"/>
                      </a:cubicBezTo>
                      <a:cubicBezTo>
                        <a:pt x="340" y="111"/>
                        <a:pt x="340" y="110"/>
                        <a:pt x="339" y="109"/>
                      </a:cubicBezTo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Freeform 74">
                  <a:extLst>
                    <a:ext uri="{FF2B5EF4-FFF2-40B4-BE49-F238E27FC236}">
                      <a16:creationId xmlns:a16="http://schemas.microsoft.com/office/drawing/2014/main" id="{EA18FB10-8620-B946-A05E-D06390895F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5634" y="4845023"/>
                  <a:ext cx="355600" cy="355600"/>
                </a:xfrm>
                <a:custGeom>
                  <a:avLst/>
                  <a:gdLst>
                    <a:gd name="T0" fmla="*/ 156 w 289"/>
                    <a:gd name="T1" fmla="*/ 145 h 289"/>
                    <a:gd name="T2" fmla="*/ 287 w 289"/>
                    <a:gd name="T3" fmla="*/ 14 h 289"/>
                    <a:gd name="T4" fmla="*/ 289 w 289"/>
                    <a:gd name="T5" fmla="*/ 8 h 289"/>
                    <a:gd name="T6" fmla="*/ 281 w 289"/>
                    <a:gd name="T7" fmla="*/ 0 h 289"/>
                    <a:gd name="T8" fmla="*/ 275 w 289"/>
                    <a:gd name="T9" fmla="*/ 3 h 289"/>
                    <a:gd name="T10" fmla="*/ 144 w 289"/>
                    <a:gd name="T11" fmla="*/ 133 h 289"/>
                    <a:gd name="T12" fmla="*/ 14 w 289"/>
                    <a:gd name="T13" fmla="*/ 3 h 289"/>
                    <a:gd name="T14" fmla="*/ 8 w 289"/>
                    <a:gd name="T15" fmla="*/ 0 h 289"/>
                    <a:gd name="T16" fmla="*/ 0 w 289"/>
                    <a:gd name="T17" fmla="*/ 8 h 289"/>
                    <a:gd name="T18" fmla="*/ 2 w 289"/>
                    <a:gd name="T19" fmla="*/ 14 h 289"/>
                    <a:gd name="T20" fmla="*/ 133 w 289"/>
                    <a:gd name="T21" fmla="*/ 145 h 289"/>
                    <a:gd name="T22" fmla="*/ 2 w 289"/>
                    <a:gd name="T23" fmla="*/ 276 h 289"/>
                    <a:gd name="T24" fmla="*/ 0 w 289"/>
                    <a:gd name="T25" fmla="*/ 281 h 289"/>
                    <a:gd name="T26" fmla="*/ 8 w 289"/>
                    <a:gd name="T27" fmla="*/ 289 h 289"/>
                    <a:gd name="T28" fmla="*/ 14 w 289"/>
                    <a:gd name="T29" fmla="*/ 287 h 289"/>
                    <a:gd name="T30" fmla="*/ 144 w 289"/>
                    <a:gd name="T31" fmla="*/ 156 h 289"/>
                    <a:gd name="T32" fmla="*/ 275 w 289"/>
                    <a:gd name="T33" fmla="*/ 287 h 289"/>
                    <a:gd name="T34" fmla="*/ 281 w 289"/>
                    <a:gd name="T35" fmla="*/ 289 h 289"/>
                    <a:gd name="T36" fmla="*/ 289 w 289"/>
                    <a:gd name="T37" fmla="*/ 281 h 289"/>
                    <a:gd name="T38" fmla="*/ 287 w 289"/>
                    <a:gd name="T39" fmla="*/ 276 h 289"/>
                    <a:gd name="T40" fmla="*/ 156 w 289"/>
                    <a:gd name="T41" fmla="*/ 145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9" h="289">
                      <a:moveTo>
                        <a:pt x="156" y="145"/>
                      </a:moveTo>
                      <a:cubicBezTo>
                        <a:pt x="287" y="14"/>
                        <a:pt x="287" y="14"/>
                        <a:pt x="287" y="14"/>
                      </a:cubicBezTo>
                      <a:cubicBezTo>
                        <a:pt x="288" y="12"/>
                        <a:pt x="289" y="10"/>
                        <a:pt x="289" y="8"/>
                      </a:cubicBezTo>
                      <a:cubicBezTo>
                        <a:pt x="289" y="4"/>
                        <a:pt x="285" y="0"/>
                        <a:pt x="281" y="0"/>
                      </a:cubicBezTo>
                      <a:cubicBezTo>
                        <a:pt x="279" y="0"/>
                        <a:pt x="277" y="1"/>
                        <a:pt x="275" y="3"/>
                      </a:cubicBezTo>
                      <a:cubicBezTo>
                        <a:pt x="144" y="133"/>
                        <a:pt x="144" y="133"/>
                        <a:pt x="144" y="13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2" y="1"/>
                        <a:pt x="10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"/>
                        <a:pt x="1" y="12"/>
                        <a:pt x="2" y="14"/>
                      </a:cubicBezTo>
                      <a:cubicBezTo>
                        <a:pt x="133" y="145"/>
                        <a:pt x="133" y="145"/>
                        <a:pt x="133" y="145"/>
                      </a:cubicBezTo>
                      <a:cubicBezTo>
                        <a:pt x="2" y="276"/>
                        <a:pt x="2" y="276"/>
                        <a:pt x="2" y="276"/>
                      </a:cubicBezTo>
                      <a:cubicBezTo>
                        <a:pt x="1" y="277"/>
                        <a:pt x="0" y="279"/>
                        <a:pt x="0" y="281"/>
                      </a:cubicBezTo>
                      <a:cubicBezTo>
                        <a:pt x="0" y="286"/>
                        <a:pt x="4" y="289"/>
                        <a:pt x="8" y="289"/>
                      </a:cubicBezTo>
                      <a:cubicBezTo>
                        <a:pt x="10" y="289"/>
                        <a:pt x="12" y="288"/>
                        <a:pt x="14" y="287"/>
                      </a:cubicBezTo>
                      <a:cubicBezTo>
                        <a:pt x="144" y="156"/>
                        <a:pt x="144" y="156"/>
                        <a:pt x="144" y="156"/>
                      </a:cubicBezTo>
                      <a:cubicBezTo>
                        <a:pt x="275" y="287"/>
                        <a:pt x="275" y="287"/>
                        <a:pt x="275" y="287"/>
                      </a:cubicBezTo>
                      <a:cubicBezTo>
                        <a:pt x="277" y="288"/>
                        <a:pt x="279" y="289"/>
                        <a:pt x="281" y="289"/>
                      </a:cubicBezTo>
                      <a:cubicBezTo>
                        <a:pt x="285" y="289"/>
                        <a:pt x="289" y="286"/>
                        <a:pt x="289" y="281"/>
                      </a:cubicBezTo>
                      <a:cubicBezTo>
                        <a:pt x="289" y="279"/>
                        <a:pt x="288" y="277"/>
                        <a:pt x="287" y="276"/>
                      </a:cubicBezTo>
                      <a:lnTo>
                        <a:pt x="156" y="145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108">
                  <a:extLst>
                    <a:ext uri="{FF2B5EF4-FFF2-40B4-BE49-F238E27FC236}">
                      <a16:creationId xmlns:a16="http://schemas.microsoft.com/office/drawing/2014/main" id="{BAF95BD1-D64A-5E47-A989-27F3C547636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47955" y="3434039"/>
                  <a:ext cx="431800" cy="431800"/>
                </a:xfrm>
                <a:custGeom>
                  <a:avLst/>
                  <a:gdLst>
                    <a:gd name="T0" fmla="*/ 177 w 353"/>
                    <a:gd name="T1" fmla="*/ 0 h 353"/>
                    <a:gd name="T2" fmla="*/ 0 w 353"/>
                    <a:gd name="T3" fmla="*/ 176 h 353"/>
                    <a:gd name="T4" fmla="*/ 177 w 353"/>
                    <a:gd name="T5" fmla="*/ 353 h 353"/>
                    <a:gd name="T6" fmla="*/ 353 w 353"/>
                    <a:gd name="T7" fmla="*/ 176 h 353"/>
                    <a:gd name="T8" fmla="*/ 177 w 353"/>
                    <a:gd name="T9" fmla="*/ 0 h 353"/>
                    <a:gd name="T10" fmla="*/ 177 w 353"/>
                    <a:gd name="T11" fmla="*/ 337 h 353"/>
                    <a:gd name="T12" fmla="*/ 77 w 353"/>
                    <a:gd name="T13" fmla="*/ 302 h 353"/>
                    <a:gd name="T14" fmla="*/ 129 w 353"/>
                    <a:gd name="T15" fmla="*/ 266 h 353"/>
                    <a:gd name="T16" fmla="*/ 148 w 353"/>
                    <a:gd name="T17" fmla="*/ 249 h 353"/>
                    <a:gd name="T18" fmla="*/ 143 w 353"/>
                    <a:gd name="T19" fmla="*/ 232 h 353"/>
                    <a:gd name="T20" fmla="*/ 135 w 353"/>
                    <a:gd name="T21" fmla="*/ 230 h 353"/>
                    <a:gd name="T22" fmla="*/ 99 w 353"/>
                    <a:gd name="T23" fmla="*/ 224 h 353"/>
                    <a:gd name="T24" fmla="*/ 112 w 353"/>
                    <a:gd name="T25" fmla="*/ 144 h 353"/>
                    <a:gd name="T26" fmla="*/ 181 w 353"/>
                    <a:gd name="T27" fmla="*/ 64 h 353"/>
                    <a:gd name="T28" fmla="*/ 240 w 353"/>
                    <a:gd name="T29" fmla="*/ 148 h 353"/>
                    <a:gd name="T30" fmla="*/ 253 w 353"/>
                    <a:gd name="T31" fmla="*/ 222 h 353"/>
                    <a:gd name="T32" fmla="*/ 214 w 353"/>
                    <a:gd name="T33" fmla="*/ 229 h 353"/>
                    <a:gd name="T34" fmla="*/ 206 w 353"/>
                    <a:gd name="T35" fmla="*/ 233 h 353"/>
                    <a:gd name="T36" fmla="*/ 224 w 353"/>
                    <a:gd name="T37" fmla="*/ 265 h 353"/>
                    <a:gd name="T38" fmla="*/ 275 w 353"/>
                    <a:gd name="T39" fmla="*/ 303 h 353"/>
                    <a:gd name="T40" fmla="*/ 177 w 353"/>
                    <a:gd name="T41" fmla="*/ 337 h 353"/>
                    <a:gd name="T42" fmla="*/ 288 w 353"/>
                    <a:gd name="T43" fmla="*/ 292 h 353"/>
                    <a:gd name="T44" fmla="*/ 230 w 353"/>
                    <a:gd name="T45" fmla="*/ 250 h 353"/>
                    <a:gd name="T46" fmla="*/ 222 w 353"/>
                    <a:gd name="T47" fmla="*/ 245 h 353"/>
                    <a:gd name="T48" fmla="*/ 271 w 353"/>
                    <a:gd name="T49" fmla="*/ 232 h 353"/>
                    <a:gd name="T50" fmla="*/ 275 w 353"/>
                    <a:gd name="T51" fmla="*/ 224 h 353"/>
                    <a:gd name="T52" fmla="*/ 270 w 353"/>
                    <a:gd name="T53" fmla="*/ 218 h 353"/>
                    <a:gd name="T54" fmla="*/ 256 w 353"/>
                    <a:gd name="T55" fmla="*/ 148 h 353"/>
                    <a:gd name="T56" fmla="*/ 181 w 353"/>
                    <a:gd name="T57" fmla="*/ 48 h 353"/>
                    <a:gd name="T58" fmla="*/ 95 w 353"/>
                    <a:gd name="T59" fmla="*/ 144 h 353"/>
                    <a:gd name="T60" fmla="*/ 84 w 353"/>
                    <a:gd name="T61" fmla="*/ 218 h 353"/>
                    <a:gd name="T62" fmla="*/ 78 w 353"/>
                    <a:gd name="T63" fmla="*/ 224 h 353"/>
                    <a:gd name="T64" fmla="*/ 82 w 353"/>
                    <a:gd name="T65" fmla="*/ 233 h 353"/>
                    <a:gd name="T66" fmla="*/ 132 w 353"/>
                    <a:gd name="T67" fmla="*/ 247 h 353"/>
                    <a:gd name="T68" fmla="*/ 124 w 353"/>
                    <a:gd name="T69" fmla="*/ 251 h 353"/>
                    <a:gd name="T70" fmla="*/ 65 w 353"/>
                    <a:gd name="T71" fmla="*/ 291 h 353"/>
                    <a:gd name="T72" fmla="*/ 16 w 353"/>
                    <a:gd name="T73" fmla="*/ 176 h 353"/>
                    <a:gd name="T74" fmla="*/ 177 w 353"/>
                    <a:gd name="T75" fmla="*/ 16 h 353"/>
                    <a:gd name="T76" fmla="*/ 337 w 353"/>
                    <a:gd name="T77" fmla="*/ 176 h 353"/>
                    <a:gd name="T78" fmla="*/ 288 w 353"/>
                    <a:gd name="T79" fmla="*/ 292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53" h="353">
                      <a:moveTo>
                        <a:pt x="177" y="0"/>
                      </a:moveTo>
                      <a:cubicBezTo>
                        <a:pt x="79" y="0"/>
                        <a:pt x="0" y="79"/>
                        <a:pt x="0" y="176"/>
                      </a:cubicBezTo>
                      <a:cubicBezTo>
                        <a:pt x="0" y="274"/>
                        <a:pt x="79" y="353"/>
                        <a:pt x="177" y="353"/>
                      </a:cubicBezTo>
                      <a:cubicBezTo>
                        <a:pt x="274" y="353"/>
                        <a:pt x="353" y="274"/>
                        <a:pt x="353" y="176"/>
                      </a:cubicBezTo>
                      <a:cubicBezTo>
                        <a:pt x="353" y="79"/>
                        <a:pt x="274" y="0"/>
                        <a:pt x="177" y="0"/>
                      </a:cubicBezTo>
                      <a:moveTo>
                        <a:pt x="177" y="337"/>
                      </a:moveTo>
                      <a:cubicBezTo>
                        <a:pt x="139" y="337"/>
                        <a:pt x="104" y="324"/>
                        <a:pt x="77" y="302"/>
                      </a:cubicBezTo>
                      <a:cubicBezTo>
                        <a:pt x="88" y="288"/>
                        <a:pt x="109" y="272"/>
                        <a:pt x="129" y="266"/>
                      </a:cubicBezTo>
                      <a:cubicBezTo>
                        <a:pt x="140" y="262"/>
                        <a:pt x="147" y="256"/>
                        <a:pt x="148" y="249"/>
                      </a:cubicBezTo>
                      <a:cubicBezTo>
                        <a:pt x="151" y="239"/>
                        <a:pt x="143" y="232"/>
                        <a:pt x="143" y="232"/>
                      </a:cubicBezTo>
                      <a:cubicBezTo>
                        <a:pt x="140" y="230"/>
                        <a:pt x="137" y="229"/>
                        <a:pt x="135" y="230"/>
                      </a:cubicBezTo>
                      <a:cubicBezTo>
                        <a:pt x="134" y="230"/>
                        <a:pt x="121" y="234"/>
                        <a:pt x="99" y="224"/>
                      </a:cubicBezTo>
                      <a:cubicBezTo>
                        <a:pt x="106" y="213"/>
                        <a:pt x="112" y="190"/>
                        <a:pt x="112" y="144"/>
                      </a:cubicBezTo>
                      <a:cubicBezTo>
                        <a:pt x="112" y="70"/>
                        <a:pt x="144" y="64"/>
                        <a:pt x="181" y="64"/>
                      </a:cubicBezTo>
                      <a:cubicBezTo>
                        <a:pt x="206" y="64"/>
                        <a:pt x="240" y="73"/>
                        <a:pt x="240" y="148"/>
                      </a:cubicBezTo>
                      <a:cubicBezTo>
                        <a:pt x="240" y="190"/>
                        <a:pt x="247" y="212"/>
                        <a:pt x="253" y="222"/>
                      </a:cubicBezTo>
                      <a:cubicBezTo>
                        <a:pt x="244" y="226"/>
                        <a:pt x="230" y="230"/>
                        <a:pt x="214" y="229"/>
                      </a:cubicBezTo>
                      <a:cubicBezTo>
                        <a:pt x="211" y="228"/>
                        <a:pt x="207" y="230"/>
                        <a:pt x="206" y="233"/>
                      </a:cubicBezTo>
                      <a:cubicBezTo>
                        <a:pt x="203" y="240"/>
                        <a:pt x="203" y="256"/>
                        <a:pt x="224" y="265"/>
                      </a:cubicBezTo>
                      <a:cubicBezTo>
                        <a:pt x="240" y="272"/>
                        <a:pt x="260" y="283"/>
                        <a:pt x="275" y="303"/>
                      </a:cubicBezTo>
                      <a:cubicBezTo>
                        <a:pt x="248" y="324"/>
                        <a:pt x="214" y="337"/>
                        <a:pt x="177" y="337"/>
                      </a:cubicBezTo>
                      <a:moveTo>
                        <a:pt x="288" y="292"/>
                      </a:moveTo>
                      <a:cubicBezTo>
                        <a:pt x="270" y="270"/>
                        <a:pt x="248" y="258"/>
                        <a:pt x="230" y="250"/>
                      </a:cubicBezTo>
                      <a:cubicBezTo>
                        <a:pt x="226" y="249"/>
                        <a:pt x="224" y="247"/>
                        <a:pt x="222" y="245"/>
                      </a:cubicBezTo>
                      <a:cubicBezTo>
                        <a:pt x="249" y="244"/>
                        <a:pt x="270" y="233"/>
                        <a:pt x="271" y="232"/>
                      </a:cubicBezTo>
                      <a:cubicBezTo>
                        <a:pt x="274" y="230"/>
                        <a:pt x="275" y="227"/>
                        <a:pt x="275" y="224"/>
                      </a:cubicBezTo>
                      <a:cubicBezTo>
                        <a:pt x="275" y="221"/>
                        <a:pt x="273" y="219"/>
                        <a:pt x="270" y="218"/>
                      </a:cubicBezTo>
                      <a:cubicBezTo>
                        <a:pt x="269" y="217"/>
                        <a:pt x="256" y="206"/>
                        <a:pt x="256" y="148"/>
                      </a:cubicBezTo>
                      <a:cubicBezTo>
                        <a:pt x="256" y="82"/>
                        <a:pt x="231" y="48"/>
                        <a:pt x="181" y="48"/>
                      </a:cubicBezTo>
                      <a:cubicBezTo>
                        <a:pt x="139" y="48"/>
                        <a:pt x="95" y="59"/>
                        <a:pt x="95" y="144"/>
                      </a:cubicBezTo>
                      <a:cubicBezTo>
                        <a:pt x="95" y="205"/>
                        <a:pt x="85" y="217"/>
                        <a:pt x="84" y="218"/>
                      </a:cubicBezTo>
                      <a:cubicBezTo>
                        <a:pt x="81" y="219"/>
                        <a:pt x="79" y="221"/>
                        <a:pt x="78" y="224"/>
                      </a:cubicBezTo>
                      <a:cubicBezTo>
                        <a:pt x="77" y="228"/>
                        <a:pt x="79" y="231"/>
                        <a:pt x="82" y="233"/>
                      </a:cubicBezTo>
                      <a:cubicBezTo>
                        <a:pt x="104" y="246"/>
                        <a:pt x="122" y="247"/>
                        <a:pt x="132" y="247"/>
                      </a:cubicBezTo>
                      <a:cubicBezTo>
                        <a:pt x="131" y="248"/>
                        <a:pt x="128" y="249"/>
                        <a:pt x="124" y="251"/>
                      </a:cubicBezTo>
                      <a:cubicBezTo>
                        <a:pt x="101" y="258"/>
                        <a:pt x="78" y="275"/>
                        <a:pt x="65" y="291"/>
                      </a:cubicBezTo>
                      <a:cubicBezTo>
                        <a:pt x="35" y="262"/>
                        <a:pt x="16" y="222"/>
                        <a:pt x="16" y="176"/>
                      </a:cubicBezTo>
                      <a:cubicBezTo>
                        <a:pt x="16" y="88"/>
                        <a:pt x="88" y="16"/>
                        <a:pt x="177" y="16"/>
                      </a:cubicBezTo>
                      <a:cubicBezTo>
                        <a:pt x="265" y="16"/>
                        <a:pt x="337" y="88"/>
                        <a:pt x="337" y="176"/>
                      </a:cubicBezTo>
                      <a:cubicBezTo>
                        <a:pt x="337" y="222"/>
                        <a:pt x="318" y="263"/>
                        <a:pt x="288" y="292"/>
                      </a:cubicBezTo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109">
                  <a:extLst>
                    <a:ext uri="{FF2B5EF4-FFF2-40B4-BE49-F238E27FC236}">
                      <a16:creationId xmlns:a16="http://schemas.microsoft.com/office/drawing/2014/main" id="{E221400E-3091-E543-A1DF-74BC5ACA7CA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47955" y="2761058"/>
                  <a:ext cx="431800" cy="392113"/>
                </a:xfrm>
                <a:custGeom>
                  <a:avLst/>
                  <a:gdLst>
                    <a:gd name="T0" fmla="*/ 265 w 353"/>
                    <a:gd name="T1" fmla="*/ 197 h 321"/>
                    <a:gd name="T2" fmla="*/ 288 w 353"/>
                    <a:gd name="T3" fmla="*/ 121 h 321"/>
                    <a:gd name="T4" fmla="*/ 263 w 353"/>
                    <a:gd name="T5" fmla="*/ 21 h 321"/>
                    <a:gd name="T6" fmla="*/ 209 w 353"/>
                    <a:gd name="T7" fmla="*/ 22 h 321"/>
                    <a:gd name="T8" fmla="*/ 215 w 353"/>
                    <a:gd name="T9" fmla="*/ 37 h 321"/>
                    <a:gd name="T10" fmla="*/ 255 w 353"/>
                    <a:gd name="T11" fmla="*/ 35 h 321"/>
                    <a:gd name="T12" fmla="*/ 275 w 353"/>
                    <a:gd name="T13" fmla="*/ 111 h 321"/>
                    <a:gd name="T14" fmla="*/ 273 w 353"/>
                    <a:gd name="T15" fmla="*/ 144 h 321"/>
                    <a:gd name="T16" fmla="*/ 269 w 353"/>
                    <a:gd name="T17" fmla="*/ 148 h 321"/>
                    <a:gd name="T18" fmla="*/ 291 w 353"/>
                    <a:gd name="T19" fmla="*/ 250 h 321"/>
                    <a:gd name="T20" fmla="*/ 286 w 353"/>
                    <a:gd name="T21" fmla="*/ 289 h 321"/>
                    <a:gd name="T22" fmla="*/ 346 w 353"/>
                    <a:gd name="T23" fmla="*/ 305 h 321"/>
                    <a:gd name="T24" fmla="*/ 295 w 353"/>
                    <a:gd name="T25" fmla="*/ 234 h 321"/>
                    <a:gd name="T26" fmla="*/ 177 w 353"/>
                    <a:gd name="T27" fmla="*/ 202 h 321"/>
                    <a:gd name="T28" fmla="*/ 199 w 353"/>
                    <a:gd name="T29" fmla="*/ 116 h 321"/>
                    <a:gd name="T30" fmla="*/ 174 w 353"/>
                    <a:gd name="T31" fmla="*/ 6 h 321"/>
                    <a:gd name="T32" fmla="*/ 110 w 353"/>
                    <a:gd name="T33" fmla="*/ 9 h 321"/>
                    <a:gd name="T34" fmla="*/ 75 w 353"/>
                    <a:gd name="T35" fmla="*/ 115 h 321"/>
                    <a:gd name="T36" fmla="*/ 97 w 353"/>
                    <a:gd name="T37" fmla="*/ 202 h 321"/>
                    <a:gd name="T38" fmla="*/ 0 w 353"/>
                    <a:gd name="T39" fmla="*/ 313 h 321"/>
                    <a:gd name="T40" fmla="*/ 265 w 353"/>
                    <a:gd name="T41" fmla="*/ 321 h 321"/>
                    <a:gd name="T42" fmla="*/ 209 w 353"/>
                    <a:gd name="T43" fmla="*/ 243 h 321"/>
                    <a:gd name="T44" fmla="*/ 69 w 353"/>
                    <a:gd name="T45" fmla="*/ 258 h 321"/>
                    <a:gd name="T46" fmla="*/ 93 w 353"/>
                    <a:gd name="T47" fmla="*/ 148 h 321"/>
                    <a:gd name="T48" fmla="*/ 91 w 353"/>
                    <a:gd name="T49" fmla="*/ 145 h 321"/>
                    <a:gd name="T50" fmla="*/ 90 w 353"/>
                    <a:gd name="T51" fmla="*/ 108 h 321"/>
                    <a:gd name="T52" fmla="*/ 116 w 353"/>
                    <a:gd name="T53" fmla="*/ 24 h 321"/>
                    <a:gd name="T54" fmla="*/ 148 w 353"/>
                    <a:gd name="T55" fmla="*/ 16 h 321"/>
                    <a:gd name="T56" fmla="*/ 185 w 353"/>
                    <a:gd name="T57" fmla="*/ 48 h 321"/>
                    <a:gd name="T58" fmla="*/ 183 w 353"/>
                    <a:gd name="T59" fmla="*/ 120 h 321"/>
                    <a:gd name="T60" fmla="*/ 182 w 353"/>
                    <a:gd name="T61" fmla="*/ 145 h 321"/>
                    <a:gd name="T62" fmla="*/ 161 w 353"/>
                    <a:gd name="T63" fmla="*/ 202 h 321"/>
                    <a:gd name="T64" fmla="*/ 257 w 353"/>
                    <a:gd name="T65" fmla="*/ 305 h 3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53" h="321">
                      <a:moveTo>
                        <a:pt x="295" y="234"/>
                      </a:moveTo>
                      <a:cubicBezTo>
                        <a:pt x="295" y="234"/>
                        <a:pt x="265" y="227"/>
                        <a:pt x="265" y="197"/>
                      </a:cubicBezTo>
                      <a:cubicBezTo>
                        <a:pt x="265" y="171"/>
                        <a:pt x="280" y="162"/>
                        <a:pt x="284" y="155"/>
                      </a:cubicBezTo>
                      <a:cubicBezTo>
                        <a:pt x="284" y="155"/>
                        <a:pt x="294" y="147"/>
                        <a:pt x="288" y="121"/>
                      </a:cubicBezTo>
                      <a:cubicBezTo>
                        <a:pt x="298" y="106"/>
                        <a:pt x="301" y="80"/>
                        <a:pt x="289" y="53"/>
                      </a:cubicBezTo>
                      <a:cubicBezTo>
                        <a:pt x="282" y="36"/>
                        <a:pt x="273" y="27"/>
                        <a:pt x="263" y="21"/>
                      </a:cubicBezTo>
                      <a:cubicBezTo>
                        <a:pt x="256" y="17"/>
                        <a:pt x="247" y="16"/>
                        <a:pt x="239" y="16"/>
                      </a:cubicBezTo>
                      <a:cubicBezTo>
                        <a:pt x="227" y="16"/>
                        <a:pt x="216" y="19"/>
                        <a:pt x="209" y="22"/>
                      </a:cubicBezTo>
                      <a:cubicBezTo>
                        <a:pt x="211" y="26"/>
                        <a:pt x="213" y="30"/>
                        <a:pt x="215" y="35"/>
                      </a:cubicBezTo>
                      <a:cubicBezTo>
                        <a:pt x="215" y="36"/>
                        <a:pt x="215" y="36"/>
                        <a:pt x="215" y="37"/>
                      </a:cubicBezTo>
                      <a:cubicBezTo>
                        <a:pt x="220" y="35"/>
                        <a:pt x="229" y="32"/>
                        <a:pt x="239" y="32"/>
                      </a:cubicBezTo>
                      <a:cubicBezTo>
                        <a:pt x="246" y="32"/>
                        <a:pt x="251" y="33"/>
                        <a:pt x="255" y="35"/>
                      </a:cubicBezTo>
                      <a:cubicBezTo>
                        <a:pt x="260" y="38"/>
                        <a:pt x="268" y="44"/>
                        <a:pt x="274" y="60"/>
                      </a:cubicBezTo>
                      <a:cubicBezTo>
                        <a:pt x="284" y="82"/>
                        <a:pt x="282" y="102"/>
                        <a:pt x="275" y="111"/>
                      </a:cubicBezTo>
                      <a:cubicBezTo>
                        <a:pt x="272" y="115"/>
                        <a:pt x="271" y="120"/>
                        <a:pt x="272" y="124"/>
                      </a:cubicBezTo>
                      <a:cubicBezTo>
                        <a:pt x="275" y="138"/>
                        <a:pt x="273" y="143"/>
                        <a:pt x="273" y="144"/>
                      </a:cubicBezTo>
                      <a:cubicBezTo>
                        <a:pt x="272" y="145"/>
                        <a:pt x="272" y="145"/>
                        <a:pt x="271" y="146"/>
                      </a:cubicBezTo>
                      <a:cubicBezTo>
                        <a:pt x="271" y="146"/>
                        <a:pt x="270" y="147"/>
                        <a:pt x="269" y="148"/>
                      </a:cubicBezTo>
                      <a:cubicBezTo>
                        <a:pt x="262" y="156"/>
                        <a:pt x="249" y="170"/>
                        <a:pt x="249" y="197"/>
                      </a:cubicBezTo>
                      <a:cubicBezTo>
                        <a:pt x="249" y="231"/>
                        <a:pt x="276" y="246"/>
                        <a:pt x="291" y="250"/>
                      </a:cubicBezTo>
                      <a:cubicBezTo>
                        <a:pt x="312" y="257"/>
                        <a:pt x="332" y="266"/>
                        <a:pt x="337" y="289"/>
                      </a:cubicBezTo>
                      <a:cubicBezTo>
                        <a:pt x="286" y="289"/>
                        <a:pt x="286" y="289"/>
                        <a:pt x="286" y="289"/>
                      </a:cubicBezTo>
                      <a:cubicBezTo>
                        <a:pt x="287" y="294"/>
                        <a:pt x="288" y="299"/>
                        <a:pt x="289" y="305"/>
                      </a:cubicBezTo>
                      <a:cubicBezTo>
                        <a:pt x="346" y="305"/>
                        <a:pt x="346" y="305"/>
                        <a:pt x="346" y="305"/>
                      </a:cubicBezTo>
                      <a:cubicBezTo>
                        <a:pt x="353" y="305"/>
                        <a:pt x="353" y="298"/>
                        <a:pt x="353" y="298"/>
                      </a:cubicBezTo>
                      <a:cubicBezTo>
                        <a:pt x="353" y="254"/>
                        <a:pt x="314" y="241"/>
                        <a:pt x="295" y="234"/>
                      </a:cubicBezTo>
                      <a:moveTo>
                        <a:pt x="209" y="243"/>
                      </a:moveTo>
                      <a:cubicBezTo>
                        <a:pt x="209" y="243"/>
                        <a:pt x="177" y="235"/>
                        <a:pt x="177" y="202"/>
                      </a:cubicBezTo>
                      <a:cubicBezTo>
                        <a:pt x="177" y="172"/>
                        <a:pt x="190" y="162"/>
                        <a:pt x="195" y="155"/>
                      </a:cubicBezTo>
                      <a:cubicBezTo>
                        <a:pt x="195" y="155"/>
                        <a:pt x="206" y="146"/>
                        <a:pt x="199" y="116"/>
                      </a:cubicBezTo>
                      <a:cubicBezTo>
                        <a:pt x="211" y="100"/>
                        <a:pt x="213" y="71"/>
                        <a:pt x="200" y="41"/>
                      </a:cubicBezTo>
                      <a:cubicBezTo>
                        <a:pt x="192" y="22"/>
                        <a:pt x="185" y="12"/>
                        <a:pt x="174" y="6"/>
                      </a:cubicBezTo>
                      <a:cubicBezTo>
                        <a:pt x="166" y="1"/>
                        <a:pt x="157" y="0"/>
                        <a:pt x="148" y="0"/>
                      </a:cubicBezTo>
                      <a:cubicBezTo>
                        <a:pt x="131" y="0"/>
                        <a:pt x="116" y="5"/>
                        <a:pt x="110" y="9"/>
                      </a:cubicBezTo>
                      <a:cubicBezTo>
                        <a:pt x="91" y="17"/>
                        <a:pt x="79" y="25"/>
                        <a:pt x="68" y="53"/>
                      </a:cubicBezTo>
                      <a:cubicBezTo>
                        <a:pt x="58" y="76"/>
                        <a:pt x="70" y="102"/>
                        <a:pt x="75" y="115"/>
                      </a:cubicBezTo>
                      <a:cubicBezTo>
                        <a:pt x="68" y="145"/>
                        <a:pt x="78" y="155"/>
                        <a:pt x="78" y="155"/>
                      </a:cubicBezTo>
                      <a:cubicBezTo>
                        <a:pt x="83" y="162"/>
                        <a:pt x="97" y="172"/>
                        <a:pt x="97" y="202"/>
                      </a:cubicBezTo>
                      <a:cubicBezTo>
                        <a:pt x="97" y="235"/>
                        <a:pt x="64" y="243"/>
                        <a:pt x="64" y="243"/>
                      </a:cubicBezTo>
                      <a:cubicBezTo>
                        <a:pt x="43" y="250"/>
                        <a:pt x="0" y="265"/>
                        <a:pt x="0" y="313"/>
                      </a:cubicBezTo>
                      <a:cubicBezTo>
                        <a:pt x="0" y="313"/>
                        <a:pt x="0" y="321"/>
                        <a:pt x="8" y="321"/>
                      </a:cubicBezTo>
                      <a:cubicBezTo>
                        <a:pt x="265" y="321"/>
                        <a:pt x="265" y="321"/>
                        <a:pt x="265" y="321"/>
                      </a:cubicBezTo>
                      <a:cubicBezTo>
                        <a:pt x="273" y="321"/>
                        <a:pt x="273" y="313"/>
                        <a:pt x="273" y="313"/>
                      </a:cubicBezTo>
                      <a:cubicBezTo>
                        <a:pt x="273" y="265"/>
                        <a:pt x="230" y="250"/>
                        <a:pt x="209" y="243"/>
                      </a:cubicBezTo>
                      <a:moveTo>
                        <a:pt x="17" y="305"/>
                      </a:moveTo>
                      <a:cubicBezTo>
                        <a:pt x="21" y="277"/>
                        <a:pt x="45" y="266"/>
                        <a:pt x="69" y="258"/>
                      </a:cubicBezTo>
                      <a:cubicBezTo>
                        <a:pt x="85" y="254"/>
                        <a:pt x="113" y="237"/>
                        <a:pt x="113" y="202"/>
                      </a:cubicBezTo>
                      <a:cubicBezTo>
                        <a:pt x="113" y="171"/>
                        <a:pt x="100" y="156"/>
                        <a:pt x="93" y="148"/>
                      </a:cubicBezTo>
                      <a:cubicBezTo>
                        <a:pt x="93" y="147"/>
                        <a:pt x="92" y="146"/>
                        <a:pt x="91" y="145"/>
                      </a:cubicBezTo>
                      <a:cubicBezTo>
                        <a:pt x="91" y="145"/>
                        <a:pt x="91" y="145"/>
                        <a:pt x="91" y="145"/>
                      </a:cubicBezTo>
                      <a:cubicBezTo>
                        <a:pt x="90" y="143"/>
                        <a:pt x="87" y="136"/>
                        <a:pt x="91" y="119"/>
                      </a:cubicBezTo>
                      <a:cubicBezTo>
                        <a:pt x="92" y="115"/>
                        <a:pt x="92" y="112"/>
                        <a:pt x="90" y="108"/>
                      </a:cubicBezTo>
                      <a:cubicBezTo>
                        <a:pt x="86" y="100"/>
                        <a:pt x="75" y="76"/>
                        <a:pt x="83" y="59"/>
                      </a:cubicBezTo>
                      <a:cubicBezTo>
                        <a:pt x="92" y="36"/>
                        <a:pt x="101" y="31"/>
                        <a:pt x="116" y="24"/>
                      </a:cubicBezTo>
                      <a:cubicBezTo>
                        <a:pt x="117" y="24"/>
                        <a:pt x="118" y="23"/>
                        <a:pt x="118" y="23"/>
                      </a:cubicBezTo>
                      <a:cubicBezTo>
                        <a:pt x="122" y="20"/>
                        <a:pt x="135" y="16"/>
                        <a:pt x="148" y="16"/>
                      </a:cubicBezTo>
                      <a:cubicBezTo>
                        <a:pt x="155" y="16"/>
                        <a:pt x="161" y="17"/>
                        <a:pt x="166" y="20"/>
                      </a:cubicBezTo>
                      <a:cubicBezTo>
                        <a:pt x="172" y="23"/>
                        <a:pt x="177" y="29"/>
                        <a:pt x="185" y="48"/>
                      </a:cubicBezTo>
                      <a:cubicBezTo>
                        <a:pt x="196" y="74"/>
                        <a:pt x="194" y="96"/>
                        <a:pt x="186" y="107"/>
                      </a:cubicBezTo>
                      <a:cubicBezTo>
                        <a:pt x="183" y="110"/>
                        <a:pt x="182" y="115"/>
                        <a:pt x="183" y="120"/>
                      </a:cubicBezTo>
                      <a:cubicBezTo>
                        <a:pt x="187" y="136"/>
                        <a:pt x="184" y="143"/>
                        <a:pt x="184" y="144"/>
                      </a:cubicBezTo>
                      <a:cubicBezTo>
                        <a:pt x="183" y="144"/>
                        <a:pt x="183" y="145"/>
                        <a:pt x="182" y="145"/>
                      </a:cubicBezTo>
                      <a:cubicBezTo>
                        <a:pt x="182" y="146"/>
                        <a:pt x="181" y="147"/>
                        <a:pt x="180" y="148"/>
                      </a:cubicBezTo>
                      <a:cubicBezTo>
                        <a:pt x="173" y="156"/>
                        <a:pt x="161" y="171"/>
                        <a:pt x="161" y="202"/>
                      </a:cubicBezTo>
                      <a:cubicBezTo>
                        <a:pt x="161" y="237"/>
                        <a:pt x="189" y="254"/>
                        <a:pt x="205" y="258"/>
                      </a:cubicBezTo>
                      <a:cubicBezTo>
                        <a:pt x="228" y="266"/>
                        <a:pt x="253" y="277"/>
                        <a:pt x="257" y="305"/>
                      </a:cubicBezTo>
                      <a:lnTo>
                        <a:pt x="17" y="305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110">
                  <a:extLst>
                    <a:ext uri="{FF2B5EF4-FFF2-40B4-BE49-F238E27FC236}">
                      <a16:creationId xmlns:a16="http://schemas.microsoft.com/office/drawing/2014/main" id="{20C3264C-4694-8643-80DB-03FC94B558A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54581" y="2110874"/>
                  <a:ext cx="431800" cy="354013"/>
                </a:xfrm>
                <a:custGeom>
                  <a:avLst/>
                  <a:gdLst>
                    <a:gd name="T0" fmla="*/ 68 w 353"/>
                    <a:gd name="T1" fmla="*/ 173 h 289"/>
                    <a:gd name="T2" fmla="*/ 55 w 353"/>
                    <a:gd name="T3" fmla="*/ 131 h 289"/>
                    <a:gd name="T4" fmla="*/ 55 w 353"/>
                    <a:gd name="T5" fmla="*/ 117 h 289"/>
                    <a:gd name="T6" fmla="*/ 49 w 353"/>
                    <a:gd name="T7" fmla="*/ 75 h 289"/>
                    <a:gd name="T8" fmla="*/ 69 w 353"/>
                    <a:gd name="T9" fmla="*/ 52 h 289"/>
                    <a:gd name="T10" fmla="*/ 98 w 353"/>
                    <a:gd name="T11" fmla="*/ 50 h 289"/>
                    <a:gd name="T12" fmla="*/ 103 w 353"/>
                    <a:gd name="T13" fmla="*/ 35 h 289"/>
                    <a:gd name="T14" fmla="*/ 61 w 353"/>
                    <a:gd name="T15" fmla="*/ 39 h 289"/>
                    <a:gd name="T16" fmla="*/ 40 w 353"/>
                    <a:gd name="T17" fmla="*/ 113 h 289"/>
                    <a:gd name="T18" fmla="*/ 52 w 353"/>
                    <a:gd name="T19" fmla="*/ 173 h 289"/>
                    <a:gd name="T20" fmla="*/ 0 w 353"/>
                    <a:gd name="T21" fmla="*/ 249 h 289"/>
                    <a:gd name="T22" fmla="*/ 43 w 353"/>
                    <a:gd name="T23" fmla="*/ 257 h 289"/>
                    <a:gd name="T24" fmla="*/ 16 w 353"/>
                    <a:gd name="T25" fmla="*/ 241 h 289"/>
                    <a:gd name="T26" fmla="*/ 319 w 353"/>
                    <a:gd name="T27" fmla="*/ 201 h 289"/>
                    <a:gd name="T28" fmla="*/ 311 w 353"/>
                    <a:gd name="T29" fmla="*/ 140 h 289"/>
                    <a:gd name="T30" fmla="*/ 318 w 353"/>
                    <a:gd name="T31" fmla="*/ 69 h 289"/>
                    <a:gd name="T32" fmla="*/ 265 w 353"/>
                    <a:gd name="T33" fmla="*/ 32 h 289"/>
                    <a:gd name="T34" fmla="*/ 253 w 353"/>
                    <a:gd name="T35" fmla="*/ 51 h 289"/>
                    <a:gd name="T36" fmla="*/ 265 w 353"/>
                    <a:gd name="T37" fmla="*/ 48 h 289"/>
                    <a:gd name="T38" fmla="*/ 285 w 353"/>
                    <a:gd name="T39" fmla="*/ 53 h 289"/>
                    <a:gd name="T40" fmla="*/ 298 w 353"/>
                    <a:gd name="T41" fmla="*/ 106 h 289"/>
                    <a:gd name="T42" fmla="*/ 298 w 353"/>
                    <a:gd name="T43" fmla="*/ 131 h 289"/>
                    <a:gd name="T44" fmla="*/ 297 w 353"/>
                    <a:gd name="T45" fmla="*/ 132 h 289"/>
                    <a:gd name="T46" fmla="*/ 314 w 353"/>
                    <a:gd name="T47" fmla="*/ 216 h 289"/>
                    <a:gd name="T48" fmla="*/ 301 w 353"/>
                    <a:gd name="T49" fmla="*/ 241 h 289"/>
                    <a:gd name="T50" fmla="*/ 345 w 353"/>
                    <a:gd name="T51" fmla="*/ 257 h 289"/>
                    <a:gd name="T52" fmla="*/ 319 w 353"/>
                    <a:gd name="T53" fmla="*/ 201 h 289"/>
                    <a:gd name="T54" fmla="*/ 211 w 353"/>
                    <a:gd name="T55" fmla="*/ 181 h 289"/>
                    <a:gd name="T56" fmla="*/ 231 w 353"/>
                    <a:gd name="T57" fmla="*/ 105 h 289"/>
                    <a:gd name="T58" fmla="*/ 209 w 353"/>
                    <a:gd name="T59" fmla="*/ 5 h 289"/>
                    <a:gd name="T60" fmla="*/ 152 w 353"/>
                    <a:gd name="T61" fmla="*/ 9 h 289"/>
                    <a:gd name="T62" fmla="*/ 122 w 353"/>
                    <a:gd name="T63" fmla="*/ 104 h 289"/>
                    <a:gd name="T64" fmla="*/ 141 w 353"/>
                    <a:gd name="T65" fmla="*/ 181 h 289"/>
                    <a:gd name="T66" fmla="*/ 56 w 353"/>
                    <a:gd name="T67" fmla="*/ 281 h 289"/>
                    <a:gd name="T68" fmla="*/ 289 w 353"/>
                    <a:gd name="T69" fmla="*/ 289 h 289"/>
                    <a:gd name="T70" fmla="*/ 240 w 353"/>
                    <a:gd name="T71" fmla="*/ 218 h 289"/>
                    <a:gd name="T72" fmla="*/ 116 w 353"/>
                    <a:gd name="T73" fmla="*/ 234 h 289"/>
                    <a:gd name="T74" fmla="*/ 157 w 353"/>
                    <a:gd name="T75" fmla="*/ 181 h 289"/>
                    <a:gd name="T76" fmla="*/ 137 w 353"/>
                    <a:gd name="T77" fmla="*/ 129 h 289"/>
                    <a:gd name="T78" fmla="*/ 137 w 353"/>
                    <a:gd name="T79" fmla="*/ 97 h 289"/>
                    <a:gd name="T80" fmla="*/ 159 w 353"/>
                    <a:gd name="T81" fmla="*/ 23 h 289"/>
                    <a:gd name="T82" fmla="*/ 186 w 353"/>
                    <a:gd name="T83" fmla="*/ 16 h 289"/>
                    <a:gd name="T84" fmla="*/ 217 w 353"/>
                    <a:gd name="T85" fmla="*/ 44 h 289"/>
                    <a:gd name="T86" fmla="*/ 215 w 353"/>
                    <a:gd name="T87" fmla="*/ 108 h 289"/>
                    <a:gd name="T88" fmla="*/ 213 w 353"/>
                    <a:gd name="T89" fmla="*/ 132 h 289"/>
                    <a:gd name="T90" fmla="*/ 235 w 353"/>
                    <a:gd name="T91" fmla="*/ 234 h 289"/>
                    <a:gd name="T92" fmla="*/ 280 w 353"/>
                    <a:gd name="T93" fmla="*/ 273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353" h="289">
                      <a:moveTo>
                        <a:pt x="38" y="216"/>
                      </a:moveTo>
                      <a:cubicBezTo>
                        <a:pt x="49" y="213"/>
                        <a:pt x="68" y="201"/>
                        <a:pt x="68" y="173"/>
                      </a:cubicBezTo>
                      <a:cubicBezTo>
                        <a:pt x="68" y="148"/>
                        <a:pt x="60" y="138"/>
                        <a:pt x="55" y="132"/>
                      </a:cubicBezTo>
                      <a:cubicBezTo>
                        <a:pt x="55" y="131"/>
                        <a:pt x="55" y="131"/>
                        <a:pt x="55" y="131"/>
                      </a:cubicBezTo>
                      <a:cubicBezTo>
                        <a:pt x="55" y="131"/>
                        <a:pt x="55" y="131"/>
                        <a:pt x="55" y="131"/>
                      </a:cubicBezTo>
                      <a:cubicBezTo>
                        <a:pt x="54" y="130"/>
                        <a:pt x="53" y="126"/>
                        <a:pt x="55" y="117"/>
                      </a:cubicBezTo>
                      <a:cubicBezTo>
                        <a:pt x="56" y="113"/>
                        <a:pt x="56" y="109"/>
                        <a:pt x="54" y="106"/>
                      </a:cubicBezTo>
                      <a:cubicBezTo>
                        <a:pt x="51" y="99"/>
                        <a:pt x="45" y="85"/>
                        <a:pt x="49" y="75"/>
                      </a:cubicBezTo>
                      <a:cubicBezTo>
                        <a:pt x="56" y="58"/>
                        <a:pt x="59" y="57"/>
                        <a:pt x="67" y="53"/>
                      </a:cubicBezTo>
                      <a:cubicBezTo>
                        <a:pt x="68" y="53"/>
                        <a:pt x="69" y="53"/>
                        <a:pt x="69" y="52"/>
                      </a:cubicBezTo>
                      <a:cubicBezTo>
                        <a:pt x="71" y="51"/>
                        <a:pt x="79" y="48"/>
                        <a:pt x="88" y="48"/>
                      </a:cubicBezTo>
                      <a:cubicBezTo>
                        <a:pt x="92" y="48"/>
                        <a:pt x="95" y="49"/>
                        <a:pt x="98" y="50"/>
                      </a:cubicBezTo>
                      <a:cubicBezTo>
                        <a:pt x="98" y="47"/>
                        <a:pt x="99" y="45"/>
                        <a:pt x="100" y="42"/>
                      </a:cubicBezTo>
                      <a:cubicBezTo>
                        <a:pt x="101" y="39"/>
                        <a:pt x="102" y="37"/>
                        <a:pt x="103" y="35"/>
                      </a:cubicBezTo>
                      <a:cubicBezTo>
                        <a:pt x="98" y="33"/>
                        <a:pt x="93" y="32"/>
                        <a:pt x="88" y="32"/>
                      </a:cubicBezTo>
                      <a:cubicBezTo>
                        <a:pt x="76" y="32"/>
                        <a:pt x="65" y="36"/>
                        <a:pt x="61" y="39"/>
                      </a:cubicBezTo>
                      <a:cubicBezTo>
                        <a:pt x="48" y="44"/>
                        <a:pt x="42" y="50"/>
                        <a:pt x="34" y="69"/>
                      </a:cubicBezTo>
                      <a:cubicBezTo>
                        <a:pt x="27" y="86"/>
                        <a:pt x="36" y="104"/>
                        <a:pt x="40" y="113"/>
                      </a:cubicBezTo>
                      <a:cubicBezTo>
                        <a:pt x="35" y="133"/>
                        <a:pt x="42" y="140"/>
                        <a:pt x="42" y="140"/>
                      </a:cubicBezTo>
                      <a:cubicBezTo>
                        <a:pt x="45" y="145"/>
                        <a:pt x="52" y="153"/>
                        <a:pt x="52" y="173"/>
                      </a:cubicBezTo>
                      <a:cubicBezTo>
                        <a:pt x="52" y="197"/>
                        <a:pt x="34" y="201"/>
                        <a:pt x="34" y="201"/>
                      </a:cubicBezTo>
                      <a:cubicBezTo>
                        <a:pt x="19" y="206"/>
                        <a:pt x="0" y="217"/>
                        <a:pt x="0" y="249"/>
                      </a:cubicBezTo>
                      <a:cubicBezTo>
                        <a:pt x="0" y="249"/>
                        <a:pt x="0" y="257"/>
                        <a:pt x="8" y="257"/>
                      </a:cubicBezTo>
                      <a:cubicBezTo>
                        <a:pt x="43" y="257"/>
                        <a:pt x="43" y="257"/>
                        <a:pt x="43" y="257"/>
                      </a:cubicBezTo>
                      <a:cubicBezTo>
                        <a:pt x="45" y="251"/>
                        <a:pt x="48" y="245"/>
                        <a:pt x="51" y="241"/>
                      </a:cubicBezTo>
                      <a:cubicBezTo>
                        <a:pt x="16" y="241"/>
                        <a:pt x="16" y="241"/>
                        <a:pt x="16" y="241"/>
                      </a:cubicBezTo>
                      <a:cubicBezTo>
                        <a:pt x="19" y="225"/>
                        <a:pt x="28" y="220"/>
                        <a:pt x="38" y="216"/>
                      </a:cubicBezTo>
                      <a:moveTo>
                        <a:pt x="319" y="201"/>
                      </a:moveTo>
                      <a:cubicBezTo>
                        <a:pt x="319" y="201"/>
                        <a:pt x="301" y="197"/>
                        <a:pt x="301" y="173"/>
                      </a:cubicBezTo>
                      <a:cubicBezTo>
                        <a:pt x="301" y="153"/>
                        <a:pt x="307" y="145"/>
                        <a:pt x="311" y="140"/>
                      </a:cubicBezTo>
                      <a:cubicBezTo>
                        <a:pt x="311" y="140"/>
                        <a:pt x="318" y="133"/>
                        <a:pt x="312" y="113"/>
                      </a:cubicBezTo>
                      <a:cubicBezTo>
                        <a:pt x="317" y="104"/>
                        <a:pt x="325" y="86"/>
                        <a:pt x="318" y="69"/>
                      </a:cubicBezTo>
                      <a:cubicBezTo>
                        <a:pt x="310" y="50"/>
                        <a:pt x="304" y="44"/>
                        <a:pt x="292" y="39"/>
                      </a:cubicBezTo>
                      <a:cubicBezTo>
                        <a:pt x="287" y="36"/>
                        <a:pt x="276" y="32"/>
                        <a:pt x="265" y="32"/>
                      </a:cubicBezTo>
                      <a:cubicBezTo>
                        <a:pt x="259" y="32"/>
                        <a:pt x="254" y="33"/>
                        <a:pt x="248" y="35"/>
                      </a:cubicBezTo>
                      <a:cubicBezTo>
                        <a:pt x="250" y="40"/>
                        <a:pt x="252" y="46"/>
                        <a:pt x="253" y="51"/>
                      </a:cubicBezTo>
                      <a:cubicBezTo>
                        <a:pt x="254" y="51"/>
                        <a:pt x="254" y="50"/>
                        <a:pt x="254" y="50"/>
                      </a:cubicBezTo>
                      <a:cubicBezTo>
                        <a:pt x="257" y="49"/>
                        <a:pt x="260" y="48"/>
                        <a:pt x="265" y="48"/>
                      </a:cubicBezTo>
                      <a:cubicBezTo>
                        <a:pt x="273" y="48"/>
                        <a:pt x="281" y="51"/>
                        <a:pt x="283" y="52"/>
                      </a:cubicBezTo>
                      <a:cubicBezTo>
                        <a:pt x="284" y="53"/>
                        <a:pt x="284" y="53"/>
                        <a:pt x="285" y="53"/>
                      </a:cubicBezTo>
                      <a:cubicBezTo>
                        <a:pt x="293" y="57"/>
                        <a:pt x="296" y="58"/>
                        <a:pt x="303" y="75"/>
                      </a:cubicBezTo>
                      <a:cubicBezTo>
                        <a:pt x="307" y="85"/>
                        <a:pt x="301" y="99"/>
                        <a:pt x="298" y="106"/>
                      </a:cubicBezTo>
                      <a:cubicBezTo>
                        <a:pt x="297" y="109"/>
                        <a:pt x="296" y="113"/>
                        <a:pt x="297" y="117"/>
                      </a:cubicBezTo>
                      <a:cubicBezTo>
                        <a:pt x="299" y="126"/>
                        <a:pt x="298" y="130"/>
                        <a:pt x="298" y="131"/>
                      </a:cubicBezTo>
                      <a:cubicBezTo>
                        <a:pt x="298" y="131"/>
                        <a:pt x="298" y="131"/>
                        <a:pt x="298" y="131"/>
                      </a:cubicBezTo>
                      <a:cubicBezTo>
                        <a:pt x="297" y="132"/>
                        <a:pt x="297" y="132"/>
                        <a:pt x="297" y="132"/>
                      </a:cubicBezTo>
                      <a:cubicBezTo>
                        <a:pt x="293" y="138"/>
                        <a:pt x="285" y="148"/>
                        <a:pt x="285" y="173"/>
                      </a:cubicBezTo>
                      <a:cubicBezTo>
                        <a:pt x="285" y="201"/>
                        <a:pt x="303" y="213"/>
                        <a:pt x="314" y="216"/>
                      </a:cubicBezTo>
                      <a:cubicBezTo>
                        <a:pt x="324" y="220"/>
                        <a:pt x="334" y="225"/>
                        <a:pt x="336" y="241"/>
                      </a:cubicBezTo>
                      <a:cubicBezTo>
                        <a:pt x="301" y="241"/>
                        <a:pt x="301" y="241"/>
                        <a:pt x="301" y="241"/>
                      </a:cubicBezTo>
                      <a:cubicBezTo>
                        <a:pt x="304" y="245"/>
                        <a:pt x="307" y="251"/>
                        <a:pt x="309" y="257"/>
                      </a:cubicBezTo>
                      <a:cubicBezTo>
                        <a:pt x="345" y="257"/>
                        <a:pt x="345" y="257"/>
                        <a:pt x="345" y="257"/>
                      </a:cubicBezTo>
                      <a:cubicBezTo>
                        <a:pt x="353" y="257"/>
                        <a:pt x="353" y="249"/>
                        <a:pt x="353" y="249"/>
                      </a:cubicBezTo>
                      <a:cubicBezTo>
                        <a:pt x="353" y="217"/>
                        <a:pt x="333" y="206"/>
                        <a:pt x="319" y="201"/>
                      </a:cubicBezTo>
                      <a:moveTo>
                        <a:pt x="240" y="218"/>
                      </a:moveTo>
                      <a:cubicBezTo>
                        <a:pt x="240" y="218"/>
                        <a:pt x="211" y="211"/>
                        <a:pt x="211" y="181"/>
                      </a:cubicBezTo>
                      <a:cubicBezTo>
                        <a:pt x="211" y="155"/>
                        <a:pt x="223" y="146"/>
                        <a:pt x="228" y="139"/>
                      </a:cubicBezTo>
                      <a:cubicBezTo>
                        <a:pt x="228" y="139"/>
                        <a:pt x="237" y="131"/>
                        <a:pt x="231" y="105"/>
                      </a:cubicBezTo>
                      <a:cubicBezTo>
                        <a:pt x="241" y="90"/>
                        <a:pt x="245" y="66"/>
                        <a:pt x="232" y="37"/>
                      </a:cubicBezTo>
                      <a:cubicBezTo>
                        <a:pt x="225" y="20"/>
                        <a:pt x="219" y="11"/>
                        <a:pt x="209" y="5"/>
                      </a:cubicBezTo>
                      <a:cubicBezTo>
                        <a:pt x="202" y="1"/>
                        <a:pt x="194" y="0"/>
                        <a:pt x="186" y="0"/>
                      </a:cubicBezTo>
                      <a:cubicBezTo>
                        <a:pt x="172" y="0"/>
                        <a:pt x="158" y="5"/>
                        <a:pt x="152" y="9"/>
                      </a:cubicBezTo>
                      <a:cubicBezTo>
                        <a:pt x="136" y="16"/>
                        <a:pt x="125" y="22"/>
                        <a:pt x="115" y="48"/>
                      </a:cubicBezTo>
                      <a:cubicBezTo>
                        <a:pt x="107" y="69"/>
                        <a:pt x="117" y="92"/>
                        <a:pt x="122" y="104"/>
                      </a:cubicBezTo>
                      <a:cubicBezTo>
                        <a:pt x="116" y="130"/>
                        <a:pt x="125" y="139"/>
                        <a:pt x="125" y="139"/>
                      </a:cubicBezTo>
                      <a:cubicBezTo>
                        <a:pt x="129" y="146"/>
                        <a:pt x="141" y="155"/>
                        <a:pt x="141" y="181"/>
                      </a:cubicBezTo>
                      <a:cubicBezTo>
                        <a:pt x="141" y="211"/>
                        <a:pt x="112" y="218"/>
                        <a:pt x="112" y="218"/>
                      </a:cubicBezTo>
                      <a:cubicBezTo>
                        <a:pt x="94" y="225"/>
                        <a:pt x="56" y="238"/>
                        <a:pt x="56" y="281"/>
                      </a:cubicBezTo>
                      <a:cubicBezTo>
                        <a:pt x="56" y="281"/>
                        <a:pt x="56" y="289"/>
                        <a:pt x="64" y="289"/>
                      </a:cubicBezTo>
                      <a:cubicBezTo>
                        <a:pt x="289" y="289"/>
                        <a:pt x="289" y="289"/>
                        <a:pt x="289" y="289"/>
                      </a:cubicBezTo>
                      <a:cubicBezTo>
                        <a:pt x="297" y="289"/>
                        <a:pt x="297" y="281"/>
                        <a:pt x="297" y="281"/>
                      </a:cubicBezTo>
                      <a:cubicBezTo>
                        <a:pt x="297" y="238"/>
                        <a:pt x="258" y="225"/>
                        <a:pt x="240" y="218"/>
                      </a:cubicBezTo>
                      <a:moveTo>
                        <a:pt x="72" y="273"/>
                      </a:moveTo>
                      <a:cubicBezTo>
                        <a:pt x="76" y="250"/>
                        <a:pt x="96" y="241"/>
                        <a:pt x="116" y="234"/>
                      </a:cubicBezTo>
                      <a:cubicBezTo>
                        <a:pt x="117" y="234"/>
                        <a:pt x="117" y="234"/>
                        <a:pt x="117" y="234"/>
                      </a:cubicBezTo>
                      <a:cubicBezTo>
                        <a:pt x="131" y="230"/>
                        <a:pt x="157" y="214"/>
                        <a:pt x="157" y="181"/>
                      </a:cubicBezTo>
                      <a:cubicBezTo>
                        <a:pt x="157" y="153"/>
                        <a:pt x="146" y="140"/>
                        <a:pt x="140" y="132"/>
                      </a:cubicBezTo>
                      <a:cubicBezTo>
                        <a:pt x="138" y="131"/>
                        <a:pt x="137" y="129"/>
                        <a:pt x="137" y="129"/>
                      </a:cubicBezTo>
                      <a:cubicBezTo>
                        <a:pt x="137" y="128"/>
                        <a:pt x="134" y="122"/>
                        <a:pt x="138" y="107"/>
                      </a:cubicBezTo>
                      <a:cubicBezTo>
                        <a:pt x="139" y="100"/>
                        <a:pt x="137" y="97"/>
                        <a:pt x="137" y="97"/>
                      </a:cubicBezTo>
                      <a:cubicBezTo>
                        <a:pt x="132" y="87"/>
                        <a:pt x="124" y="69"/>
                        <a:pt x="130" y="54"/>
                      </a:cubicBezTo>
                      <a:cubicBezTo>
                        <a:pt x="138" y="33"/>
                        <a:pt x="146" y="29"/>
                        <a:pt x="159" y="23"/>
                      </a:cubicBezTo>
                      <a:cubicBezTo>
                        <a:pt x="160" y="23"/>
                        <a:pt x="160" y="22"/>
                        <a:pt x="161" y="22"/>
                      </a:cubicBezTo>
                      <a:cubicBezTo>
                        <a:pt x="164" y="20"/>
                        <a:pt x="174" y="16"/>
                        <a:pt x="186" y="16"/>
                      </a:cubicBezTo>
                      <a:cubicBezTo>
                        <a:pt x="192" y="16"/>
                        <a:pt x="197" y="17"/>
                        <a:pt x="201" y="19"/>
                      </a:cubicBezTo>
                      <a:cubicBezTo>
                        <a:pt x="206" y="22"/>
                        <a:pt x="210" y="27"/>
                        <a:pt x="217" y="44"/>
                      </a:cubicBezTo>
                      <a:cubicBezTo>
                        <a:pt x="230" y="73"/>
                        <a:pt x="222" y="89"/>
                        <a:pt x="218" y="95"/>
                      </a:cubicBezTo>
                      <a:cubicBezTo>
                        <a:pt x="215" y="99"/>
                        <a:pt x="214" y="104"/>
                        <a:pt x="215" y="108"/>
                      </a:cubicBezTo>
                      <a:cubicBezTo>
                        <a:pt x="218" y="122"/>
                        <a:pt x="216" y="127"/>
                        <a:pt x="216" y="129"/>
                      </a:cubicBezTo>
                      <a:cubicBezTo>
                        <a:pt x="216" y="129"/>
                        <a:pt x="214" y="131"/>
                        <a:pt x="213" y="132"/>
                      </a:cubicBezTo>
                      <a:cubicBezTo>
                        <a:pt x="207" y="140"/>
                        <a:pt x="195" y="153"/>
                        <a:pt x="195" y="181"/>
                      </a:cubicBezTo>
                      <a:cubicBezTo>
                        <a:pt x="195" y="214"/>
                        <a:pt x="221" y="230"/>
                        <a:pt x="235" y="234"/>
                      </a:cubicBezTo>
                      <a:cubicBezTo>
                        <a:pt x="236" y="234"/>
                        <a:pt x="236" y="234"/>
                        <a:pt x="236" y="234"/>
                      </a:cubicBezTo>
                      <a:cubicBezTo>
                        <a:pt x="256" y="241"/>
                        <a:pt x="276" y="250"/>
                        <a:pt x="280" y="273"/>
                      </a:cubicBezTo>
                      <a:lnTo>
                        <a:pt x="72" y="273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112">
                  <a:extLst>
                    <a:ext uri="{FF2B5EF4-FFF2-40B4-BE49-F238E27FC236}">
                      <a16:creationId xmlns:a16="http://schemas.microsoft.com/office/drawing/2014/main" id="{E2B1AD7C-4631-E849-92CC-DA31B199D69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174022" y="4814067"/>
                  <a:ext cx="431800" cy="433388"/>
                </a:xfrm>
                <a:custGeom>
                  <a:avLst/>
                  <a:gdLst>
                    <a:gd name="T0" fmla="*/ 321 w 353"/>
                    <a:gd name="T1" fmla="*/ 7 h 354"/>
                    <a:gd name="T2" fmla="*/ 317 w 353"/>
                    <a:gd name="T3" fmla="*/ 1 h 354"/>
                    <a:gd name="T4" fmla="*/ 310 w 353"/>
                    <a:gd name="T5" fmla="*/ 2 h 354"/>
                    <a:gd name="T6" fmla="*/ 177 w 353"/>
                    <a:gd name="T7" fmla="*/ 33 h 354"/>
                    <a:gd name="T8" fmla="*/ 44 w 353"/>
                    <a:gd name="T9" fmla="*/ 2 h 354"/>
                    <a:gd name="T10" fmla="*/ 37 w 353"/>
                    <a:gd name="T11" fmla="*/ 1 h 354"/>
                    <a:gd name="T12" fmla="*/ 33 w 353"/>
                    <a:gd name="T13" fmla="*/ 7 h 354"/>
                    <a:gd name="T14" fmla="*/ 0 w 353"/>
                    <a:gd name="T15" fmla="*/ 201 h 354"/>
                    <a:gd name="T16" fmla="*/ 175 w 353"/>
                    <a:gd name="T17" fmla="*/ 354 h 354"/>
                    <a:gd name="T18" fmla="*/ 177 w 353"/>
                    <a:gd name="T19" fmla="*/ 354 h 354"/>
                    <a:gd name="T20" fmla="*/ 178 w 353"/>
                    <a:gd name="T21" fmla="*/ 354 h 354"/>
                    <a:gd name="T22" fmla="*/ 353 w 353"/>
                    <a:gd name="T23" fmla="*/ 201 h 354"/>
                    <a:gd name="T24" fmla="*/ 321 w 353"/>
                    <a:gd name="T25" fmla="*/ 7 h 354"/>
                    <a:gd name="T26" fmla="*/ 177 w 353"/>
                    <a:gd name="T27" fmla="*/ 338 h 354"/>
                    <a:gd name="T28" fmla="*/ 16 w 353"/>
                    <a:gd name="T29" fmla="*/ 201 h 354"/>
                    <a:gd name="T30" fmla="*/ 46 w 353"/>
                    <a:gd name="T31" fmla="*/ 20 h 354"/>
                    <a:gd name="T32" fmla="*/ 177 w 353"/>
                    <a:gd name="T33" fmla="*/ 49 h 354"/>
                    <a:gd name="T34" fmla="*/ 308 w 353"/>
                    <a:gd name="T35" fmla="*/ 20 h 354"/>
                    <a:gd name="T36" fmla="*/ 337 w 353"/>
                    <a:gd name="T37" fmla="*/ 201 h 354"/>
                    <a:gd name="T38" fmla="*/ 177 w 353"/>
                    <a:gd name="T39" fmla="*/ 338 h 354"/>
                    <a:gd name="T40" fmla="*/ 204 w 353"/>
                    <a:gd name="T41" fmla="*/ 145 h 354"/>
                    <a:gd name="T42" fmla="*/ 177 w 353"/>
                    <a:gd name="T43" fmla="*/ 73 h 354"/>
                    <a:gd name="T44" fmla="*/ 149 w 353"/>
                    <a:gd name="T45" fmla="*/ 145 h 354"/>
                    <a:gd name="T46" fmla="*/ 76 w 353"/>
                    <a:gd name="T47" fmla="*/ 145 h 354"/>
                    <a:gd name="T48" fmla="*/ 136 w 353"/>
                    <a:gd name="T49" fmla="*/ 191 h 354"/>
                    <a:gd name="T50" fmla="*/ 108 w 353"/>
                    <a:gd name="T51" fmla="*/ 273 h 354"/>
                    <a:gd name="T52" fmla="*/ 177 w 353"/>
                    <a:gd name="T53" fmla="*/ 223 h 354"/>
                    <a:gd name="T54" fmla="*/ 245 w 353"/>
                    <a:gd name="T55" fmla="*/ 273 h 354"/>
                    <a:gd name="T56" fmla="*/ 218 w 353"/>
                    <a:gd name="T57" fmla="*/ 191 h 354"/>
                    <a:gd name="T58" fmla="*/ 277 w 353"/>
                    <a:gd name="T59" fmla="*/ 145 h 354"/>
                    <a:gd name="T60" fmla="*/ 204 w 353"/>
                    <a:gd name="T61" fmla="*/ 145 h 354"/>
                    <a:gd name="T62" fmla="*/ 202 w 353"/>
                    <a:gd name="T63" fmla="*/ 196 h 354"/>
                    <a:gd name="T64" fmla="*/ 214 w 353"/>
                    <a:gd name="T65" fmla="*/ 230 h 354"/>
                    <a:gd name="T66" fmla="*/ 186 w 353"/>
                    <a:gd name="T67" fmla="*/ 210 h 354"/>
                    <a:gd name="T68" fmla="*/ 177 w 353"/>
                    <a:gd name="T69" fmla="*/ 203 h 354"/>
                    <a:gd name="T70" fmla="*/ 167 w 353"/>
                    <a:gd name="T71" fmla="*/ 210 h 354"/>
                    <a:gd name="T72" fmla="*/ 139 w 353"/>
                    <a:gd name="T73" fmla="*/ 230 h 354"/>
                    <a:gd name="T74" fmla="*/ 151 w 353"/>
                    <a:gd name="T75" fmla="*/ 196 h 354"/>
                    <a:gd name="T76" fmla="*/ 154 w 353"/>
                    <a:gd name="T77" fmla="*/ 185 h 354"/>
                    <a:gd name="T78" fmla="*/ 145 w 353"/>
                    <a:gd name="T79" fmla="*/ 178 h 354"/>
                    <a:gd name="T80" fmla="*/ 123 w 353"/>
                    <a:gd name="T81" fmla="*/ 161 h 354"/>
                    <a:gd name="T82" fmla="*/ 160 w 353"/>
                    <a:gd name="T83" fmla="*/ 161 h 354"/>
                    <a:gd name="T84" fmla="*/ 164 w 353"/>
                    <a:gd name="T85" fmla="*/ 151 h 354"/>
                    <a:gd name="T86" fmla="*/ 177 w 353"/>
                    <a:gd name="T87" fmla="*/ 118 h 354"/>
                    <a:gd name="T88" fmla="*/ 189 w 353"/>
                    <a:gd name="T89" fmla="*/ 151 h 354"/>
                    <a:gd name="T90" fmla="*/ 193 w 353"/>
                    <a:gd name="T91" fmla="*/ 161 h 354"/>
                    <a:gd name="T92" fmla="*/ 230 w 353"/>
                    <a:gd name="T93" fmla="*/ 161 h 354"/>
                    <a:gd name="T94" fmla="*/ 208 w 353"/>
                    <a:gd name="T95" fmla="*/ 178 h 354"/>
                    <a:gd name="T96" fmla="*/ 199 w 353"/>
                    <a:gd name="T97" fmla="*/ 185 h 354"/>
                    <a:gd name="T98" fmla="*/ 202 w 353"/>
                    <a:gd name="T99" fmla="*/ 196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53" h="354">
                      <a:moveTo>
                        <a:pt x="321" y="7"/>
                      </a:moveTo>
                      <a:cubicBezTo>
                        <a:pt x="320" y="4"/>
                        <a:pt x="319" y="2"/>
                        <a:pt x="317" y="1"/>
                      </a:cubicBezTo>
                      <a:cubicBezTo>
                        <a:pt x="314" y="0"/>
                        <a:pt x="312" y="1"/>
                        <a:pt x="310" y="2"/>
                      </a:cubicBezTo>
                      <a:cubicBezTo>
                        <a:pt x="309" y="2"/>
                        <a:pt x="246" y="33"/>
                        <a:pt x="177" y="33"/>
                      </a:cubicBezTo>
                      <a:cubicBezTo>
                        <a:pt x="107" y="33"/>
                        <a:pt x="45" y="2"/>
                        <a:pt x="44" y="2"/>
                      </a:cubicBezTo>
                      <a:cubicBezTo>
                        <a:pt x="42" y="1"/>
                        <a:pt x="39" y="0"/>
                        <a:pt x="37" y="1"/>
                      </a:cubicBezTo>
                      <a:cubicBezTo>
                        <a:pt x="35" y="2"/>
                        <a:pt x="33" y="4"/>
                        <a:pt x="33" y="7"/>
                      </a:cubicBezTo>
                      <a:cubicBezTo>
                        <a:pt x="32" y="8"/>
                        <a:pt x="0" y="105"/>
                        <a:pt x="0" y="201"/>
                      </a:cubicBezTo>
                      <a:cubicBezTo>
                        <a:pt x="0" y="303"/>
                        <a:pt x="168" y="352"/>
                        <a:pt x="175" y="354"/>
                      </a:cubicBezTo>
                      <a:cubicBezTo>
                        <a:pt x="176" y="354"/>
                        <a:pt x="176" y="354"/>
                        <a:pt x="177" y="354"/>
                      </a:cubicBezTo>
                      <a:cubicBezTo>
                        <a:pt x="177" y="354"/>
                        <a:pt x="178" y="354"/>
                        <a:pt x="178" y="354"/>
                      </a:cubicBezTo>
                      <a:cubicBezTo>
                        <a:pt x="185" y="352"/>
                        <a:pt x="353" y="303"/>
                        <a:pt x="353" y="201"/>
                      </a:cubicBezTo>
                      <a:cubicBezTo>
                        <a:pt x="353" y="105"/>
                        <a:pt x="321" y="8"/>
                        <a:pt x="321" y="7"/>
                      </a:cubicBezTo>
                      <a:moveTo>
                        <a:pt x="177" y="338"/>
                      </a:moveTo>
                      <a:cubicBezTo>
                        <a:pt x="160" y="334"/>
                        <a:pt x="16" y="285"/>
                        <a:pt x="16" y="201"/>
                      </a:cubicBezTo>
                      <a:cubicBezTo>
                        <a:pt x="16" y="123"/>
                        <a:pt x="38" y="49"/>
                        <a:pt x="46" y="20"/>
                      </a:cubicBezTo>
                      <a:cubicBezTo>
                        <a:pt x="66" y="29"/>
                        <a:pt x="118" y="49"/>
                        <a:pt x="177" y="49"/>
                      </a:cubicBezTo>
                      <a:cubicBezTo>
                        <a:pt x="235" y="49"/>
                        <a:pt x="288" y="29"/>
                        <a:pt x="308" y="20"/>
                      </a:cubicBezTo>
                      <a:cubicBezTo>
                        <a:pt x="315" y="49"/>
                        <a:pt x="337" y="123"/>
                        <a:pt x="337" y="201"/>
                      </a:cubicBezTo>
                      <a:cubicBezTo>
                        <a:pt x="337" y="285"/>
                        <a:pt x="193" y="334"/>
                        <a:pt x="177" y="338"/>
                      </a:cubicBezTo>
                      <a:moveTo>
                        <a:pt x="204" y="145"/>
                      </a:moveTo>
                      <a:cubicBezTo>
                        <a:pt x="177" y="73"/>
                        <a:pt x="177" y="73"/>
                        <a:pt x="177" y="73"/>
                      </a:cubicBezTo>
                      <a:cubicBezTo>
                        <a:pt x="149" y="145"/>
                        <a:pt x="149" y="145"/>
                        <a:pt x="149" y="145"/>
                      </a:cubicBezTo>
                      <a:cubicBezTo>
                        <a:pt x="76" y="145"/>
                        <a:pt x="76" y="145"/>
                        <a:pt x="76" y="145"/>
                      </a:cubicBezTo>
                      <a:cubicBezTo>
                        <a:pt x="136" y="191"/>
                        <a:pt x="136" y="191"/>
                        <a:pt x="136" y="191"/>
                      </a:cubicBezTo>
                      <a:cubicBezTo>
                        <a:pt x="108" y="273"/>
                        <a:pt x="108" y="273"/>
                        <a:pt x="108" y="273"/>
                      </a:cubicBezTo>
                      <a:cubicBezTo>
                        <a:pt x="177" y="223"/>
                        <a:pt x="177" y="223"/>
                        <a:pt x="177" y="223"/>
                      </a:cubicBezTo>
                      <a:cubicBezTo>
                        <a:pt x="245" y="273"/>
                        <a:pt x="245" y="273"/>
                        <a:pt x="245" y="273"/>
                      </a:cubicBezTo>
                      <a:cubicBezTo>
                        <a:pt x="218" y="191"/>
                        <a:pt x="218" y="191"/>
                        <a:pt x="218" y="191"/>
                      </a:cubicBezTo>
                      <a:cubicBezTo>
                        <a:pt x="277" y="145"/>
                        <a:pt x="277" y="145"/>
                        <a:pt x="277" y="145"/>
                      </a:cubicBezTo>
                      <a:lnTo>
                        <a:pt x="204" y="145"/>
                      </a:lnTo>
                      <a:close/>
                      <a:moveTo>
                        <a:pt x="202" y="196"/>
                      </a:moveTo>
                      <a:cubicBezTo>
                        <a:pt x="214" y="230"/>
                        <a:pt x="214" y="230"/>
                        <a:pt x="214" y="230"/>
                      </a:cubicBezTo>
                      <a:cubicBezTo>
                        <a:pt x="186" y="210"/>
                        <a:pt x="186" y="210"/>
                        <a:pt x="186" y="210"/>
                      </a:cubicBezTo>
                      <a:cubicBezTo>
                        <a:pt x="177" y="203"/>
                        <a:pt x="177" y="203"/>
                        <a:pt x="177" y="203"/>
                      </a:cubicBezTo>
                      <a:cubicBezTo>
                        <a:pt x="167" y="210"/>
                        <a:pt x="167" y="210"/>
                        <a:pt x="167" y="210"/>
                      </a:cubicBezTo>
                      <a:cubicBezTo>
                        <a:pt x="139" y="230"/>
                        <a:pt x="139" y="230"/>
                        <a:pt x="139" y="230"/>
                      </a:cubicBezTo>
                      <a:cubicBezTo>
                        <a:pt x="151" y="196"/>
                        <a:pt x="151" y="196"/>
                        <a:pt x="151" y="196"/>
                      </a:cubicBezTo>
                      <a:cubicBezTo>
                        <a:pt x="154" y="185"/>
                        <a:pt x="154" y="185"/>
                        <a:pt x="154" y="185"/>
                      </a:cubicBezTo>
                      <a:cubicBezTo>
                        <a:pt x="145" y="178"/>
                        <a:pt x="145" y="178"/>
                        <a:pt x="145" y="178"/>
                      </a:cubicBezTo>
                      <a:cubicBezTo>
                        <a:pt x="123" y="161"/>
                        <a:pt x="123" y="161"/>
                        <a:pt x="123" y="161"/>
                      </a:cubicBezTo>
                      <a:cubicBezTo>
                        <a:pt x="160" y="161"/>
                        <a:pt x="160" y="161"/>
                        <a:pt x="160" y="161"/>
                      </a:cubicBezTo>
                      <a:cubicBezTo>
                        <a:pt x="164" y="151"/>
                        <a:pt x="164" y="151"/>
                        <a:pt x="164" y="151"/>
                      </a:cubicBezTo>
                      <a:cubicBezTo>
                        <a:pt x="177" y="118"/>
                        <a:pt x="177" y="118"/>
                        <a:pt x="177" y="118"/>
                      </a:cubicBezTo>
                      <a:cubicBezTo>
                        <a:pt x="189" y="151"/>
                        <a:pt x="189" y="151"/>
                        <a:pt x="189" y="151"/>
                      </a:cubicBezTo>
                      <a:cubicBezTo>
                        <a:pt x="193" y="161"/>
                        <a:pt x="193" y="161"/>
                        <a:pt x="193" y="161"/>
                      </a:cubicBezTo>
                      <a:cubicBezTo>
                        <a:pt x="230" y="161"/>
                        <a:pt x="230" y="161"/>
                        <a:pt x="230" y="161"/>
                      </a:cubicBezTo>
                      <a:cubicBezTo>
                        <a:pt x="208" y="178"/>
                        <a:pt x="208" y="178"/>
                        <a:pt x="208" y="178"/>
                      </a:cubicBezTo>
                      <a:cubicBezTo>
                        <a:pt x="199" y="185"/>
                        <a:pt x="199" y="185"/>
                        <a:pt x="199" y="185"/>
                      </a:cubicBezTo>
                      <a:lnTo>
                        <a:pt x="202" y="196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Freeform 115">
                  <a:extLst>
                    <a:ext uri="{FF2B5EF4-FFF2-40B4-BE49-F238E27FC236}">
                      <a16:creationId xmlns:a16="http://schemas.microsoft.com/office/drawing/2014/main" id="{BD115BA2-ADCD-0744-809C-C1C771D88CA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61271" y="4800789"/>
                  <a:ext cx="431800" cy="431800"/>
                </a:xfrm>
                <a:custGeom>
                  <a:avLst/>
                  <a:gdLst>
                    <a:gd name="T0" fmla="*/ 289 w 353"/>
                    <a:gd name="T1" fmla="*/ 32 h 353"/>
                    <a:gd name="T2" fmla="*/ 281 w 353"/>
                    <a:gd name="T3" fmla="*/ 0 h 353"/>
                    <a:gd name="T4" fmla="*/ 273 w 353"/>
                    <a:gd name="T5" fmla="*/ 32 h 353"/>
                    <a:gd name="T6" fmla="*/ 80 w 353"/>
                    <a:gd name="T7" fmla="*/ 8 h 353"/>
                    <a:gd name="T8" fmla="*/ 64 w 353"/>
                    <a:gd name="T9" fmla="*/ 8 h 353"/>
                    <a:gd name="T10" fmla="*/ 32 w 353"/>
                    <a:gd name="T11" fmla="*/ 32 h 353"/>
                    <a:gd name="T12" fmla="*/ 0 w 353"/>
                    <a:gd name="T13" fmla="*/ 321 h 353"/>
                    <a:gd name="T14" fmla="*/ 321 w 353"/>
                    <a:gd name="T15" fmla="*/ 353 h 353"/>
                    <a:gd name="T16" fmla="*/ 353 w 353"/>
                    <a:gd name="T17" fmla="*/ 64 h 353"/>
                    <a:gd name="T18" fmla="*/ 337 w 353"/>
                    <a:gd name="T19" fmla="*/ 321 h 353"/>
                    <a:gd name="T20" fmla="*/ 32 w 353"/>
                    <a:gd name="T21" fmla="*/ 337 h 353"/>
                    <a:gd name="T22" fmla="*/ 16 w 353"/>
                    <a:gd name="T23" fmla="*/ 128 h 353"/>
                    <a:gd name="T24" fmla="*/ 337 w 353"/>
                    <a:gd name="T25" fmla="*/ 321 h 353"/>
                    <a:gd name="T26" fmla="*/ 16 w 353"/>
                    <a:gd name="T27" fmla="*/ 112 h 353"/>
                    <a:gd name="T28" fmla="*/ 32 w 353"/>
                    <a:gd name="T29" fmla="*/ 48 h 353"/>
                    <a:gd name="T30" fmla="*/ 64 w 353"/>
                    <a:gd name="T31" fmla="*/ 72 h 353"/>
                    <a:gd name="T32" fmla="*/ 80 w 353"/>
                    <a:gd name="T33" fmla="*/ 72 h 353"/>
                    <a:gd name="T34" fmla="*/ 273 w 353"/>
                    <a:gd name="T35" fmla="*/ 48 h 353"/>
                    <a:gd name="T36" fmla="*/ 281 w 353"/>
                    <a:gd name="T37" fmla="*/ 80 h 353"/>
                    <a:gd name="T38" fmla="*/ 289 w 353"/>
                    <a:gd name="T39" fmla="*/ 48 h 353"/>
                    <a:gd name="T40" fmla="*/ 337 w 353"/>
                    <a:gd name="T41" fmla="*/ 64 h 353"/>
                    <a:gd name="T42" fmla="*/ 233 w 353"/>
                    <a:gd name="T43" fmla="*/ 297 h 353"/>
                    <a:gd name="T44" fmla="*/ 248 w 353"/>
                    <a:gd name="T45" fmla="*/ 168 h 353"/>
                    <a:gd name="T46" fmla="*/ 232 w 353"/>
                    <a:gd name="T47" fmla="*/ 180 h 353"/>
                    <a:gd name="T48" fmla="*/ 213 w 353"/>
                    <a:gd name="T49" fmla="*/ 191 h 353"/>
                    <a:gd name="T50" fmla="*/ 201 w 353"/>
                    <a:gd name="T51" fmla="*/ 204 h 353"/>
                    <a:gd name="T52" fmla="*/ 233 w 353"/>
                    <a:gd name="T53" fmla="*/ 297 h 353"/>
                    <a:gd name="T54" fmla="*/ 148 w 353"/>
                    <a:gd name="T55" fmla="*/ 283 h 353"/>
                    <a:gd name="T56" fmla="*/ 118 w 353"/>
                    <a:gd name="T57" fmla="*/ 277 h 353"/>
                    <a:gd name="T58" fmla="*/ 96 w 353"/>
                    <a:gd name="T59" fmla="*/ 257 h 353"/>
                    <a:gd name="T60" fmla="*/ 107 w 353"/>
                    <a:gd name="T61" fmla="*/ 288 h 353"/>
                    <a:gd name="T62" fmla="*/ 138 w 353"/>
                    <a:gd name="T63" fmla="*/ 299 h 353"/>
                    <a:gd name="T64" fmla="*/ 168 w 353"/>
                    <a:gd name="T65" fmla="*/ 289 h 353"/>
                    <a:gd name="T66" fmla="*/ 181 w 353"/>
                    <a:gd name="T67" fmla="*/ 259 h 353"/>
                    <a:gd name="T68" fmla="*/ 158 w 353"/>
                    <a:gd name="T69" fmla="*/ 228 h 353"/>
                    <a:gd name="T70" fmla="*/ 171 w 353"/>
                    <a:gd name="T71" fmla="*/ 218 h 353"/>
                    <a:gd name="T72" fmla="*/ 173 w 353"/>
                    <a:gd name="T73" fmla="*/ 187 h 353"/>
                    <a:gd name="T74" fmla="*/ 153 w 353"/>
                    <a:gd name="T75" fmla="*/ 170 h 353"/>
                    <a:gd name="T76" fmla="*/ 121 w 353"/>
                    <a:gd name="T77" fmla="*/ 171 h 353"/>
                    <a:gd name="T78" fmla="*/ 102 w 353"/>
                    <a:gd name="T79" fmla="*/ 192 h 353"/>
                    <a:gd name="T80" fmla="*/ 114 w 353"/>
                    <a:gd name="T81" fmla="*/ 209 h 353"/>
                    <a:gd name="T82" fmla="*/ 120 w 353"/>
                    <a:gd name="T83" fmla="*/ 190 h 353"/>
                    <a:gd name="T84" fmla="*/ 137 w 353"/>
                    <a:gd name="T85" fmla="*/ 181 h 353"/>
                    <a:gd name="T86" fmla="*/ 160 w 353"/>
                    <a:gd name="T87" fmla="*/ 202 h 353"/>
                    <a:gd name="T88" fmla="*/ 153 w 353"/>
                    <a:gd name="T89" fmla="*/ 218 h 353"/>
                    <a:gd name="T90" fmla="*/ 136 w 353"/>
                    <a:gd name="T91" fmla="*/ 223 h 353"/>
                    <a:gd name="T92" fmla="*/ 129 w 353"/>
                    <a:gd name="T93" fmla="*/ 223 h 353"/>
                    <a:gd name="T94" fmla="*/ 138 w 353"/>
                    <a:gd name="T95" fmla="*/ 235 h 353"/>
                    <a:gd name="T96" fmla="*/ 157 w 353"/>
                    <a:gd name="T97" fmla="*/ 242 h 353"/>
                    <a:gd name="T98" fmla="*/ 165 w 353"/>
                    <a:gd name="T99" fmla="*/ 260 h 353"/>
                    <a:gd name="T100" fmla="*/ 157 w 353"/>
                    <a:gd name="T101" fmla="*/ 278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53" h="353">
                      <a:moveTo>
                        <a:pt x="321" y="32"/>
                      </a:moveTo>
                      <a:cubicBezTo>
                        <a:pt x="289" y="32"/>
                        <a:pt x="289" y="32"/>
                        <a:pt x="289" y="32"/>
                      </a:cubicBezTo>
                      <a:cubicBezTo>
                        <a:pt x="289" y="8"/>
                        <a:pt x="289" y="8"/>
                        <a:pt x="289" y="8"/>
                      </a:cubicBezTo>
                      <a:cubicBezTo>
                        <a:pt x="289" y="3"/>
                        <a:pt x="286" y="0"/>
                        <a:pt x="281" y="0"/>
                      </a:cubicBezTo>
                      <a:cubicBezTo>
                        <a:pt x="277" y="0"/>
                        <a:pt x="273" y="3"/>
                        <a:pt x="273" y="8"/>
                      </a:cubicBezTo>
                      <a:cubicBezTo>
                        <a:pt x="273" y="32"/>
                        <a:pt x="273" y="32"/>
                        <a:pt x="273" y="32"/>
                      </a:cubicBezTo>
                      <a:cubicBezTo>
                        <a:pt x="80" y="32"/>
                        <a:pt x="80" y="32"/>
                        <a:pt x="80" y="32"/>
                      </a:cubicBezTo>
                      <a:cubicBezTo>
                        <a:pt x="80" y="8"/>
                        <a:pt x="80" y="8"/>
                        <a:pt x="80" y="8"/>
                      </a:cubicBezTo>
                      <a:cubicBezTo>
                        <a:pt x="80" y="3"/>
                        <a:pt x="77" y="0"/>
                        <a:pt x="72" y="0"/>
                      </a:cubicBezTo>
                      <a:cubicBezTo>
                        <a:pt x="68" y="0"/>
                        <a:pt x="64" y="3"/>
                        <a:pt x="64" y="8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15" y="32"/>
                        <a:pt x="0" y="46"/>
                        <a:pt x="0" y="64"/>
                      </a:cubicBezTo>
                      <a:cubicBezTo>
                        <a:pt x="0" y="321"/>
                        <a:pt x="0" y="321"/>
                        <a:pt x="0" y="321"/>
                      </a:cubicBezTo>
                      <a:cubicBezTo>
                        <a:pt x="0" y="339"/>
                        <a:pt x="15" y="353"/>
                        <a:pt x="32" y="353"/>
                      </a:cubicBezTo>
                      <a:cubicBezTo>
                        <a:pt x="321" y="353"/>
                        <a:pt x="321" y="353"/>
                        <a:pt x="321" y="353"/>
                      </a:cubicBezTo>
                      <a:cubicBezTo>
                        <a:pt x="339" y="353"/>
                        <a:pt x="353" y="339"/>
                        <a:pt x="353" y="321"/>
                      </a:cubicBezTo>
                      <a:cubicBezTo>
                        <a:pt x="353" y="64"/>
                        <a:pt x="353" y="64"/>
                        <a:pt x="353" y="64"/>
                      </a:cubicBezTo>
                      <a:cubicBezTo>
                        <a:pt x="353" y="46"/>
                        <a:pt x="339" y="32"/>
                        <a:pt x="321" y="32"/>
                      </a:cubicBezTo>
                      <a:moveTo>
                        <a:pt x="337" y="321"/>
                      </a:moveTo>
                      <a:cubicBezTo>
                        <a:pt x="337" y="330"/>
                        <a:pt x="330" y="337"/>
                        <a:pt x="321" y="337"/>
                      </a:cubicBezTo>
                      <a:cubicBezTo>
                        <a:pt x="32" y="337"/>
                        <a:pt x="32" y="337"/>
                        <a:pt x="32" y="337"/>
                      </a:cubicBezTo>
                      <a:cubicBezTo>
                        <a:pt x="23" y="337"/>
                        <a:pt x="16" y="330"/>
                        <a:pt x="16" y="321"/>
                      </a:cubicBezTo>
                      <a:cubicBezTo>
                        <a:pt x="16" y="128"/>
                        <a:pt x="16" y="128"/>
                        <a:pt x="16" y="128"/>
                      </a:cubicBezTo>
                      <a:cubicBezTo>
                        <a:pt x="337" y="128"/>
                        <a:pt x="337" y="128"/>
                        <a:pt x="337" y="128"/>
                      </a:cubicBezTo>
                      <a:lnTo>
                        <a:pt x="337" y="321"/>
                      </a:lnTo>
                      <a:close/>
                      <a:moveTo>
                        <a:pt x="337" y="112"/>
                      </a:moveTo>
                      <a:cubicBezTo>
                        <a:pt x="16" y="112"/>
                        <a:pt x="16" y="112"/>
                        <a:pt x="16" y="112"/>
                      </a:cubicBezTo>
                      <a:cubicBezTo>
                        <a:pt x="16" y="64"/>
                        <a:pt x="16" y="64"/>
                        <a:pt x="16" y="64"/>
                      </a:cubicBezTo>
                      <a:cubicBezTo>
                        <a:pt x="16" y="55"/>
                        <a:pt x="23" y="48"/>
                        <a:pt x="32" y="48"/>
                      </a:cubicBezTo>
                      <a:cubicBezTo>
                        <a:pt x="64" y="48"/>
                        <a:pt x="64" y="48"/>
                        <a:pt x="64" y="48"/>
                      </a:cubicBezTo>
                      <a:cubicBezTo>
                        <a:pt x="64" y="72"/>
                        <a:pt x="64" y="72"/>
                        <a:pt x="64" y="72"/>
                      </a:cubicBezTo>
                      <a:cubicBezTo>
                        <a:pt x="64" y="76"/>
                        <a:pt x="68" y="80"/>
                        <a:pt x="72" y="80"/>
                      </a:cubicBezTo>
                      <a:cubicBezTo>
                        <a:pt x="77" y="80"/>
                        <a:pt x="80" y="76"/>
                        <a:pt x="80" y="72"/>
                      </a:cubicBezTo>
                      <a:cubicBezTo>
                        <a:pt x="80" y="48"/>
                        <a:pt x="80" y="48"/>
                        <a:pt x="80" y="48"/>
                      </a:cubicBezTo>
                      <a:cubicBezTo>
                        <a:pt x="273" y="48"/>
                        <a:pt x="273" y="48"/>
                        <a:pt x="273" y="48"/>
                      </a:cubicBezTo>
                      <a:cubicBezTo>
                        <a:pt x="273" y="72"/>
                        <a:pt x="273" y="72"/>
                        <a:pt x="273" y="72"/>
                      </a:cubicBezTo>
                      <a:cubicBezTo>
                        <a:pt x="273" y="76"/>
                        <a:pt x="277" y="80"/>
                        <a:pt x="281" y="80"/>
                      </a:cubicBezTo>
                      <a:cubicBezTo>
                        <a:pt x="286" y="80"/>
                        <a:pt x="289" y="76"/>
                        <a:pt x="289" y="72"/>
                      </a:cubicBezTo>
                      <a:cubicBezTo>
                        <a:pt x="289" y="48"/>
                        <a:pt x="289" y="48"/>
                        <a:pt x="289" y="48"/>
                      </a:cubicBezTo>
                      <a:cubicBezTo>
                        <a:pt x="321" y="48"/>
                        <a:pt x="321" y="48"/>
                        <a:pt x="321" y="48"/>
                      </a:cubicBezTo>
                      <a:cubicBezTo>
                        <a:pt x="330" y="48"/>
                        <a:pt x="337" y="55"/>
                        <a:pt x="337" y="64"/>
                      </a:cubicBezTo>
                      <a:lnTo>
                        <a:pt x="337" y="112"/>
                      </a:lnTo>
                      <a:close/>
                      <a:moveTo>
                        <a:pt x="233" y="297"/>
                      </a:moveTo>
                      <a:cubicBezTo>
                        <a:pt x="248" y="297"/>
                        <a:pt x="248" y="297"/>
                        <a:pt x="248" y="297"/>
                      </a:cubicBezTo>
                      <a:cubicBezTo>
                        <a:pt x="248" y="168"/>
                        <a:pt x="248" y="168"/>
                        <a:pt x="248" y="168"/>
                      </a:cubicBezTo>
                      <a:cubicBezTo>
                        <a:pt x="237" y="168"/>
                        <a:pt x="237" y="168"/>
                        <a:pt x="237" y="168"/>
                      </a:cubicBezTo>
                      <a:cubicBezTo>
                        <a:pt x="236" y="172"/>
                        <a:pt x="235" y="176"/>
                        <a:pt x="232" y="180"/>
                      </a:cubicBezTo>
                      <a:cubicBezTo>
                        <a:pt x="230" y="183"/>
                        <a:pt x="227" y="185"/>
                        <a:pt x="224" y="187"/>
                      </a:cubicBezTo>
                      <a:cubicBezTo>
                        <a:pt x="221" y="189"/>
                        <a:pt x="217" y="190"/>
                        <a:pt x="213" y="191"/>
                      </a:cubicBezTo>
                      <a:cubicBezTo>
                        <a:pt x="209" y="191"/>
                        <a:pt x="205" y="192"/>
                        <a:pt x="201" y="192"/>
                      </a:cubicBezTo>
                      <a:cubicBezTo>
                        <a:pt x="201" y="204"/>
                        <a:pt x="201" y="204"/>
                        <a:pt x="201" y="204"/>
                      </a:cubicBezTo>
                      <a:cubicBezTo>
                        <a:pt x="233" y="204"/>
                        <a:pt x="233" y="204"/>
                        <a:pt x="233" y="204"/>
                      </a:cubicBezTo>
                      <a:lnTo>
                        <a:pt x="233" y="297"/>
                      </a:lnTo>
                      <a:close/>
                      <a:moveTo>
                        <a:pt x="157" y="278"/>
                      </a:moveTo>
                      <a:cubicBezTo>
                        <a:pt x="154" y="281"/>
                        <a:pt x="152" y="282"/>
                        <a:pt x="148" y="283"/>
                      </a:cubicBezTo>
                      <a:cubicBezTo>
                        <a:pt x="145" y="285"/>
                        <a:pt x="141" y="285"/>
                        <a:pt x="138" y="285"/>
                      </a:cubicBezTo>
                      <a:cubicBezTo>
                        <a:pt x="129" y="285"/>
                        <a:pt x="123" y="282"/>
                        <a:pt x="118" y="277"/>
                      </a:cubicBezTo>
                      <a:cubicBezTo>
                        <a:pt x="114" y="272"/>
                        <a:pt x="111" y="265"/>
                        <a:pt x="111" y="257"/>
                      </a:cubicBezTo>
                      <a:cubicBezTo>
                        <a:pt x="96" y="257"/>
                        <a:pt x="96" y="257"/>
                        <a:pt x="96" y="257"/>
                      </a:cubicBezTo>
                      <a:cubicBezTo>
                        <a:pt x="96" y="263"/>
                        <a:pt x="97" y="269"/>
                        <a:pt x="99" y="275"/>
                      </a:cubicBezTo>
                      <a:cubicBezTo>
                        <a:pt x="101" y="280"/>
                        <a:pt x="104" y="284"/>
                        <a:pt x="107" y="288"/>
                      </a:cubicBezTo>
                      <a:cubicBezTo>
                        <a:pt x="111" y="291"/>
                        <a:pt x="115" y="294"/>
                        <a:pt x="120" y="296"/>
                      </a:cubicBezTo>
                      <a:cubicBezTo>
                        <a:pt x="126" y="298"/>
                        <a:pt x="131" y="299"/>
                        <a:pt x="138" y="299"/>
                      </a:cubicBezTo>
                      <a:cubicBezTo>
                        <a:pt x="144" y="299"/>
                        <a:pt x="149" y="298"/>
                        <a:pt x="154" y="296"/>
                      </a:cubicBezTo>
                      <a:cubicBezTo>
                        <a:pt x="160" y="294"/>
                        <a:pt x="164" y="292"/>
                        <a:pt x="168" y="289"/>
                      </a:cubicBezTo>
                      <a:cubicBezTo>
                        <a:pt x="172" y="285"/>
                        <a:pt x="175" y="281"/>
                        <a:pt x="177" y="276"/>
                      </a:cubicBezTo>
                      <a:cubicBezTo>
                        <a:pt x="180" y="272"/>
                        <a:pt x="181" y="266"/>
                        <a:pt x="181" y="259"/>
                      </a:cubicBezTo>
                      <a:cubicBezTo>
                        <a:pt x="181" y="252"/>
                        <a:pt x="179" y="245"/>
                        <a:pt x="175" y="239"/>
                      </a:cubicBezTo>
                      <a:cubicBezTo>
                        <a:pt x="172" y="234"/>
                        <a:pt x="166" y="230"/>
                        <a:pt x="158" y="228"/>
                      </a:cubicBezTo>
                      <a:cubicBezTo>
                        <a:pt x="158" y="228"/>
                        <a:pt x="158" y="228"/>
                        <a:pt x="158" y="228"/>
                      </a:cubicBezTo>
                      <a:cubicBezTo>
                        <a:pt x="163" y="226"/>
                        <a:pt x="167" y="222"/>
                        <a:pt x="171" y="218"/>
                      </a:cubicBezTo>
                      <a:cubicBezTo>
                        <a:pt x="174" y="213"/>
                        <a:pt x="176" y="208"/>
                        <a:pt x="176" y="202"/>
                      </a:cubicBezTo>
                      <a:cubicBezTo>
                        <a:pt x="176" y="196"/>
                        <a:pt x="175" y="191"/>
                        <a:pt x="173" y="187"/>
                      </a:cubicBezTo>
                      <a:cubicBezTo>
                        <a:pt x="171" y="182"/>
                        <a:pt x="168" y="179"/>
                        <a:pt x="165" y="176"/>
                      </a:cubicBezTo>
                      <a:cubicBezTo>
                        <a:pt x="161" y="173"/>
                        <a:pt x="157" y="171"/>
                        <a:pt x="153" y="170"/>
                      </a:cubicBezTo>
                      <a:cubicBezTo>
                        <a:pt x="148" y="168"/>
                        <a:pt x="143" y="168"/>
                        <a:pt x="137" y="168"/>
                      </a:cubicBezTo>
                      <a:cubicBezTo>
                        <a:pt x="131" y="168"/>
                        <a:pt x="126" y="169"/>
                        <a:pt x="121" y="171"/>
                      </a:cubicBezTo>
                      <a:cubicBezTo>
                        <a:pt x="116" y="173"/>
                        <a:pt x="112" y="176"/>
                        <a:pt x="109" y="179"/>
                      </a:cubicBezTo>
                      <a:cubicBezTo>
                        <a:pt x="106" y="183"/>
                        <a:pt x="103" y="187"/>
                        <a:pt x="102" y="192"/>
                      </a:cubicBezTo>
                      <a:cubicBezTo>
                        <a:pt x="100" y="197"/>
                        <a:pt x="99" y="203"/>
                        <a:pt x="99" y="209"/>
                      </a:cubicBezTo>
                      <a:cubicBezTo>
                        <a:pt x="114" y="209"/>
                        <a:pt x="114" y="209"/>
                        <a:pt x="114" y="209"/>
                      </a:cubicBezTo>
                      <a:cubicBezTo>
                        <a:pt x="114" y="205"/>
                        <a:pt x="114" y="202"/>
                        <a:pt x="115" y="199"/>
                      </a:cubicBezTo>
                      <a:cubicBezTo>
                        <a:pt x="116" y="195"/>
                        <a:pt x="118" y="192"/>
                        <a:pt x="120" y="190"/>
                      </a:cubicBezTo>
                      <a:cubicBezTo>
                        <a:pt x="121" y="187"/>
                        <a:pt x="124" y="185"/>
                        <a:pt x="127" y="184"/>
                      </a:cubicBezTo>
                      <a:cubicBezTo>
                        <a:pt x="130" y="182"/>
                        <a:pt x="133" y="181"/>
                        <a:pt x="137" y="181"/>
                      </a:cubicBezTo>
                      <a:cubicBezTo>
                        <a:pt x="144" y="181"/>
                        <a:pt x="149" y="183"/>
                        <a:pt x="153" y="186"/>
                      </a:cubicBezTo>
                      <a:cubicBezTo>
                        <a:pt x="158" y="190"/>
                        <a:pt x="160" y="195"/>
                        <a:pt x="160" y="202"/>
                      </a:cubicBezTo>
                      <a:cubicBezTo>
                        <a:pt x="160" y="205"/>
                        <a:pt x="159" y="208"/>
                        <a:pt x="158" y="211"/>
                      </a:cubicBezTo>
                      <a:cubicBezTo>
                        <a:pt x="156" y="214"/>
                        <a:pt x="155" y="216"/>
                        <a:pt x="153" y="218"/>
                      </a:cubicBezTo>
                      <a:cubicBezTo>
                        <a:pt x="150" y="219"/>
                        <a:pt x="148" y="221"/>
                        <a:pt x="145" y="222"/>
                      </a:cubicBezTo>
                      <a:cubicBezTo>
                        <a:pt x="142" y="223"/>
                        <a:pt x="139" y="223"/>
                        <a:pt x="136" y="223"/>
                      </a:cubicBezTo>
                      <a:cubicBezTo>
                        <a:pt x="131" y="223"/>
                        <a:pt x="131" y="223"/>
                        <a:pt x="131" y="223"/>
                      </a:cubicBezTo>
                      <a:cubicBezTo>
                        <a:pt x="130" y="223"/>
                        <a:pt x="130" y="223"/>
                        <a:pt x="129" y="223"/>
                      </a:cubicBezTo>
                      <a:cubicBezTo>
                        <a:pt x="129" y="236"/>
                        <a:pt x="129" y="236"/>
                        <a:pt x="129" y="236"/>
                      </a:cubicBezTo>
                      <a:cubicBezTo>
                        <a:pt x="132" y="236"/>
                        <a:pt x="135" y="235"/>
                        <a:pt x="138" y="235"/>
                      </a:cubicBezTo>
                      <a:cubicBezTo>
                        <a:pt x="142" y="235"/>
                        <a:pt x="146" y="236"/>
                        <a:pt x="149" y="237"/>
                      </a:cubicBezTo>
                      <a:cubicBezTo>
                        <a:pt x="152" y="238"/>
                        <a:pt x="155" y="240"/>
                        <a:pt x="157" y="242"/>
                      </a:cubicBezTo>
                      <a:cubicBezTo>
                        <a:pt x="160" y="244"/>
                        <a:pt x="161" y="246"/>
                        <a:pt x="163" y="250"/>
                      </a:cubicBezTo>
                      <a:cubicBezTo>
                        <a:pt x="164" y="253"/>
                        <a:pt x="165" y="256"/>
                        <a:pt x="165" y="260"/>
                      </a:cubicBezTo>
                      <a:cubicBezTo>
                        <a:pt x="165" y="264"/>
                        <a:pt x="164" y="268"/>
                        <a:pt x="163" y="271"/>
                      </a:cubicBezTo>
                      <a:cubicBezTo>
                        <a:pt x="161" y="274"/>
                        <a:pt x="159" y="276"/>
                        <a:pt x="157" y="278"/>
                      </a:cubicBezTo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Freeform 117">
                  <a:extLst>
                    <a:ext uri="{FF2B5EF4-FFF2-40B4-BE49-F238E27FC236}">
                      <a16:creationId xmlns:a16="http://schemas.microsoft.com/office/drawing/2014/main" id="{77E26C92-98B7-4F42-BBA0-03F2D67AE23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8776" y="4800789"/>
                  <a:ext cx="431800" cy="431800"/>
                </a:xfrm>
                <a:custGeom>
                  <a:avLst/>
                  <a:gdLst>
                    <a:gd name="T0" fmla="*/ 353 w 353"/>
                    <a:gd name="T1" fmla="*/ 136 h 353"/>
                    <a:gd name="T2" fmla="*/ 349 w 353"/>
                    <a:gd name="T3" fmla="*/ 97 h 353"/>
                    <a:gd name="T4" fmla="*/ 180 w 353"/>
                    <a:gd name="T5" fmla="*/ 1 h 353"/>
                    <a:gd name="T6" fmla="*/ 176 w 353"/>
                    <a:gd name="T7" fmla="*/ 0 h 353"/>
                    <a:gd name="T8" fmla="*/ 173 w 353"/>
                    <a:gd name="T9" fmla="*/ 1 h 353"/>
                    <a:gd name="T10" fmla="*/ 4 w 353"/>
                    <a:gd name="T11" fmla="*/ 97 h 353"/>
                    <a:gd name="T12" fmla="*/ 0 w 353"/>
                    <a:gd name="T13" fmla="*/ 136 h 353"/>
                    <a:gd name="T14" fmla="*/ 32 w 353"/>
                    <a:gd name="T15" fmla="*/ 144 h 353"/>
                    <a:gd name="T16" fmla="*/ 24 w 353"/>
                    <a:gd name="T17" fmla="*/ 289 h 353"/>
                    <a:gd name="T18" fmla="*/ 16 w 353"/>
                    <a:gd name="T19" fmla="*/ 294 h 353"/>
                    <a:gd name="T20" fmla="*/ 0 w 353"/>
                    <a:gd name="T21" fmla="*/ 342 h 353"/>
                    <a:gd name="T22" fmla="*/ 8 w 353"/>
                    <a:gd name="T23" fmla="*/ 353 h 353"/>
                    <a:gd name="T24" fmla="*/ 353 w 353"/>
                    <a:gd name="T25" fmla="*/ 345 h 353"/>
                    <a:gd name="T26" fmla="*/ 353 w 353"/>
                    <a:gd name="T27" fmla="*/ 342 h 353"/>
                    <a:gd name="T28" fmla="*/ 337 w 353"/>
                    <a:gd name="T29" fmla="*/ 294 h 353"/>
                    <a:gd name="T30" fmla="*/ 321 w 353"/>
                    <a:gd name="T31" fmla="*/ 289 h 353"/>
                    <a:gd name="T32" fmla="*/ 345 w 353"/>
                    <a:gd name="T33" fmla="*/ 144 h 353"/>
                    <a:gd name="T34" fmla="*/ 315 w 353"/>
                    <a:gd name="T35" fmla="*/ 96 h 353"/>
                    <a:gd name="T36" fmla="*/ 176 w 353"/>
                    <a:gd name="T37" fmla="*/ 17 h 353"/>
                    <a:gd name="T38" fmla="*/ 334 w 353"/>
                    <a:gd name="T39" fmla="*/ 337 h 353"/>
                    <a:gd name="T40" fmla="*/ 30 w 353"/>
                    <a:gd name="T41" fmla="*/ 305 h 353"/>
                    <a:gd name="T42" fmla="*/ 48 w 353"/>
                    <a:gd name="T43" fmla="*/ 144 h 353"/>
                    <a:gd name="T44" fmla="*/ 80 w 353"/>
                    <a:gd name="T45" fmla="*/ 289 h 353"/>
                    <a:gd name="T46" fmla="*/ 48 w 353"/>
                    <a:gd name="T47" fmla="*/ 144 h 353"/>
                    <a:gd name="T48" fmla="*/ 128 w 353"/>
                    <a:gd name="T49" fmla="*/ 144 h 353"/>
                    <a:gd name="T50" fmla="*/ 96 w 353"/>
                    <a:gd name="T51" fmla="*/ 289 h 353"/>
                    <a:gd name="T52" fmla="*/ 144 w 353"/>
                    <a:gd name="T53" fmla="*/ 144 h 353"/>
                    <a:gd name="T54" fmla="*/ 209 w 353"/>
                    <a:gd name="T55" fmla="*/ 289 h 353"/>
                    <a:gd name="T56" fmla="*/ 144 w 353"/>
                    <a:gd name="T57" fmla="*/ 144 h 353"/>
                    <a:gd name="T58" fmla="*/ 257 w 353"/>
                    <a:gd name="T59" fmla="*/ 144 h 353"/>
                    <a:gd name="T60" fmla="*/ 225 w 353"/>
                    <a:gd name="T61" fmla="*/ 289 h 353"/>
                    <a:gd name="T62" fmla="*/ 273 w 353"/>
                    <a:gd name="T63" fmla="*/ 144 h 353"/>
                    <a:gd name="T64" fmla="*/ 305 w 353"/>
                    <a:gd name="T65" fmla="*/ 289 h 353"/>
                    <a:gd name="T66" fmla="*/ 273 w 353"/>
                    <a:gd name="T67" fmla="*/ 144 h 353"/>
                    <a:gd name="T68" fmla="*/ 337 w 353"/>
                    <a:gd name="T69" fmla="*/ 112 h 353"/>
                    <a:gd name="T70" fmla="*/ 16 w 353"/>
                    <a:gd name="T71" fmla="*/ 128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53" h="353">
                      <a:moveTo>
                        <a:pt x="345" y="144"/>
                      </a:moveTo>
                      <a:cubicBezTo>
                        <a:pt x="350" y="144"/>
                        <a:pt x="353" y="141"/>
                        <a:pt x="353" y="136"/>
                      </a:cubicBezTo>
                      <a:cubicBezTo>
                        <a:pt x="353" y="104"/>
                        <a:pt x="353" y="104"/>
                        <a:pt x="353" y="104"/>
                      </a:cubicBezTo>
                      <a:cubicBezTo>
                        <a:pt x="353" y="101"/>
                        <a:pt x="351" y="99"/>
                        <a:pt x="349" y="97"/>
                      </a:cubicBezTo>
                      <a:cubicBezTo>
                        <a:pt x="349" y="97"/>
                        <a:pt x="349" y="97"/>
                        <a:pt x="349" y="97"/>
                      </a:cubicBezTo>
                      <a:cubicBezTo>
                        <a:pt x="180" y="1"/>
                        <a:pt x="180" y="1"/>
                        <a:pt x="180" y="1"/>
                      </a:cubicBezTo>
                      <a:cubicBezTo>
                        <a:pt x="180" y="1"/>
                        <a:pt x="180" y="1"/>
                        <a:pt x="180" y="1"/>
                      </a:cubicBezTo>
                      <a:cubicBezTo>
                        <a:pt x="179" y="0"/>
                        <a:pt x="178" y="0"/>
                        <a:pt x="176" y="0"/>
                      </a:cubicBezTo>
                      <a:cubicBezTo>
                        <a:pt x="175" y="0"/>
                        <a:pt x="174" y="0"/>
                        <a:pt x="173" y="1"/>
                      </a:cubicBezTo>
                      <a:cubicBezTo>
                        <a:pt x="173" y="1"/>
                        <a:pt x="173" y="1"/>
                        <a:pt x="173" y="1"/>
                      </a:cubicBezTo>
                      <a:cubicBezTo>
                        <a:pt x="4" y="97"/>
                        <a:pt x="4" y="97"/>
                        <a:pt x="4" y="97"/>
                      </a:cubicBezTo>
                      <a:cubicBezTo>
                        <a:pt x="4" y="97"/>
                        <a:pt x="4" y="97"/>
                        <a:pt x="4" y="97"/>
                      </a:cubicBezTo>
                      <a:cubicBezTo>
                        <a:pt x="2" y="99"/>
                        <a:pt x="0" y="101"/>
                        <a:pt x="0" y="104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0" y="141"/>
                        <a:pt x="3" y="144"/>
                        <a:pt x="8" y="144"/>
                      </a:cubicBezTo>
                      <a:cubicBezTo>
                        <a:pt x="32" y="144"/>
                        <a:pt x="32" y="144"/>
                        <a:pt x="32" y="144"/>
                      </a:cubicBezTo>
                      <a:cubicBezTo>
                        <a:pt x="32" y="289"/>
                        <a:pt x="32" y="289"/>
                        <a:pt x="32" y="289"/>
                      </a:cubicBezTo>
                      <a:cubicBezTo>
                        <a:pt x="24" y="289"/>
                        <a:pt x="24" y="289"/>
                        <a:pt x="24" y="289"/>
                      </a:cubicBezTo>
                      <a:cubicBezTo>
                        <a:pt x="20" y="289"/>
                        <a:pt x="18" y="291"/>
                        <a:pt x="16" y="294"/>
                      </a:cubicBezTo>
                      <a:cubicBezTo>
                        <a:pt x="16" y="294"/>
                        <a:pt x="16" y="294"/>
                        <a:pt x="16" y="294"/>
                      </a:cubicBezTo>
                      <a:cubicBezTo>
                        <a:pt x="0" y="342"/>
                        <a:pt x="0" y="342"/>
                        <a:pt x="0" y="342"/>
                      </a:cubicBezTo>
                      <a:cubicBezTo>
                        <a:pt x="0" y="342"/>
                        <a:pt x="0" y="342"/>
                        <a:pt x="0" y="342"/>
                      </a:cubicBezTo>
                      <a:cubicBezTo>
                        <a:pt x="0" y="343"/>
                        <a:pt x="0" y="344"/>
                        <a:pt x="0" y="345"/>
                      </a:cubicBezTo>
                      <a:cubicBezTo>
                        <a:pt x="0" y="349"/>
                        <a:pt x="3" y="353"/>
                        <a:pt x="8" y="353"/>
                      </a:cubicBezTo>
                      <a:cubicBezTo>
                        <a:pt x="345" y="353"/>
                        <a:pt x="345" y="353"/>
                        <a:pt x="345" y="353"/>
                      </a:cubicBezTo>
                      <a:cubicBezTo>
                        <a:pt x="350" y="353"/>
                        <a:pt x="353" y="349"/>
                        <a:pt x="353" y="345"/>
                      </a:cubicBezTo>
                      <a:cubicBezTo>
                        <a:pt x="353" y="344"/>
                        <a:pt x="353" y="343"/>
                        <a:pt x="353" y="342"/>
                      </a:cubicBezTo>
                      <a:cubicBezTo>
                        <a:pt x="353" y="342"/>
                        <a:pt x="353" y="342"/>
                        <a:pt x="353" y="342"/>
                      </a:cubicBezTo>
                      <a:cubicBezTo>
                        <a:pt x="337" y="294"/>
                        <a:pt x="337" y="294"/>
                        <a:pt x="337" y="294"/>
                      </a:cubicBezTo>
                      <a:cubicBezTo>
                        <a:pt x="337" y="294"/>
                        <a:pt x="337" y="294"/>
                        <a:pt x="337" y="294"/>
                      </a:cubicBezTo>
                      <a:cubicBezTo>
                        <a:pt x="335" y="291"/>
                        <a:pt x="333" y="289"/>
                        <a:pt x="329" y="289"/>
                      </a:cubicBezTo>
                      <a:cubicBezTo>
                        <a:pt x="321" y="289"/>
                        <a:pt x="321" y="289"/>
                        <a:pt x="321" y="289"/>
                      </a:cubicBezTo>
                      <a:cubicBezTo>
                        <a:pt x="321" y="144"/>
                        <a:pt x="321" y="144"/>
                        <a:pt x="321" y="144"/>
                      </a:cubicBezTo>
                      <a:lnTo>
                        <a:pt x="345" y="144"/>
                      </a:lnTo>
                      <a:close/>
                      <a:moveTo>
                        <a:pt x="176" y="17"/>
                      </a:moveTo>
                      <a:cubicBezTo>
                        <a:pt x="315" y="96"/>
                        <a:pt x="315" y="96"/>
                        <a:pt x="315" y="96"/>
                      </a:cubicBezTo>
                      <a:cubicBezTo>
                        <a:pt x="38" y="96"/>
                        <a:pt x="38" y="96"/>
                        <a:pt x="38" y="96"/>
                      </a:cubicBezTo>
                      <a:lnTo>
                        <a:pt x="176" y="17"/>
                      </a:lnTo>
                      <a:close/>
                      <a:moveTo>
                        <a:pt x="323" y="305"/>
                      </a:moveTo>
                      <a:cubicBezTo>
                        <a:pt x="334" y="337"/>
                        <a:pt x="334" y="337"/>
                        <a:pt x="334" y="337"/>
                      </a:cubicBezTo>
                      <a:cubicBezTo>
                        <a:pt x="19" y="337"/>
                        <a:pt x="19" y="337"/>
                        <a:pt x="19" y="337"/>
                      </a:cubicBezTo>
                      <a:cubicBezTo>
                        <a:pt x="30" y="305"/>
                        <a:pt x="30" y="305"/>
                        <a:pt x="30" y="305"/>
                      </a:cubicBezTo>
                      <a:lnTo>
                        <a:pt x="323" y="305"/>
                      </a:lnTo>
                      <a:close/>
                      <a:moveTo>
                        <a:pt x="48" y="144"/>
                      </a:moveTo>
                      <a:cubicBezTo>
                        <a:pt x="80" y="144"/>
                        <a:pt x="80" y="144"/>
                        <a:pt x="80" y="144"/>
                      </a:cubicBezTo>
                      <a:cubicBezTo>
                        <a:pt x="80" y="289"/>
                        <a:pt x="80" y="289"/>
                        <a:pt x="80" y="289"/>
                      </a:cubicBezTo>
                      <a:cubicBezTo>
                        <a:pt x="48" y="289"/>
                        <a:pt x="48" y="289"/>
                        <a:pt x="48" y="289"/>
                      </a:cubicBezTo>
                      <a:lnTo>
                        <a:pt x="48" y="144"/>
                      </a:lnTo>
                      <a:close/>
                      <a:moveTo>
                        <a:pt x="96" y="144"/>
                      </a:moveTo>
                      <a:cubicBezTo>
                        <a:pt x="128" y="144"/>
                        <a:pt x="128" y="144"/>
                        <a:pt x="128" y="144"/>
                      </a:cubicBezTo>
                      <a:cubicBezTo>
                        <a:pt x="128" y="289"/>
                        <a:pt x="128" y="289"/>
                        <a:pt x="128" y="289"/>
                      </a:cubicBezTo>
                      <a:cubicBezTo>
                        <a:pt x="96" y="289"/>
                        <a:pt x="96" y="289"/>
                        <a:pt x="96" y="289"/>
                      </a:cubicBezTo>
                      <a:lnTo>
                        <a:pt x="96" y="144"/>
                      </a:lnTo>
                      <a:close/>
                      <a:moveTo>
                        <a:pt x="144" y="144"/>
                      </a:moveTo>
                      <a:cubicBezTo>
                        <a:pt x="209" y="144"/>
                        <a:pt x="209" y="144"/>
                        <a:pt x="209" y="144"/>
                      </a:cubicBezTo>
                      <a:cubicBezTo>
                        <a:pt x="209" y="289"/>
                        <a:pt x="209" y="289"/>
                        <a:pt x="209" y="289"/>
                      </a:cubicBezTo>
                      <a:cubicBezTo>
                        <a:pt x="144" y="289"/>
                        <a:pt x="144" y="289"/>
                        <a:pt x="144" y="289"/>
                      </a:cubicBezTo>
                      <a:lnTo>
                        <a:pt x="144" y="144"/>
                      </a:lnTo>
                      <a:close/>
                      <a:moveTo>
                        <a:pt x="225" y="144"/>
                      </a:moveTo>
                      <a:cubicBezTo>
                        <a:pt x="257" y="144"/>
                        <a:pt x="257" y="144"/>
                        <a:pt x="257" y="144"/>
                      </a:cubicBezTo>
                      <a:cubicBezTo>
                        <a:pt x="257" y="289"/>
                        <a:pt x="257" y="289"/>
                        <a:pt x="257" y="289"/>
                      </a:cubicBezTo>
                      <a:cubicBezTo>
                        <a:pt x="225" y="289"/>
                        <a:pt x="225" y="289"/>
                        <a:pt x="225" y="289"/>
                      </a:cubicBezTo>
                      <a:lnTo>
                        <a:pt x="225" y="144"/>
                      </a:lnTo>
                      <a:close/>
                      <a:moveTo>
                        <a:pt x="273" y="144"/>
                      </a:moveTo>
                      <a:cubicBezTo>
                        <a:pt x="305" y="144"/>
                        <a:pt x="305" y="144"/>
                        <a:pt x="305" y="144"/>
                      </a:cubicBezTo>
                      <a:cubicBezTo>
                        <a:pt x="305" y="289"/>
                        <a:pt x="305" y="289"/>
                        <a:pt x="305" y="289"/>
                      </a:cubicBezTo>
                      <a:cubicBezTo>
                        <a:pt x="273" y="289"/>
                        <a:pt x="273" y="289"/>
                        <a:pt x="273" y="289"/>
                      </a:cubicBezTo>
                      <a:lnTo>
                        <a:pt x="273" y="144"/>
                      </a:lnTo>
                      <a:close/>
                      <a:moveTo>
                        <a:pt x="16" y="112"/>
                      </a:moveTo>
                      <a:cubicBezTo>
                        <a:pt x="337" y="112"/>
                        <a:pt x="337" y="112"/>
                        <a:pt x="337" y="112"/>
                      </a:cubicBezTo>
                      <a:cubicBezTo>
                        <a:pt x="337" y="128"/>
                        <a:pt x="337" y="128"/>
                        <a:pt x="337" y="128"/>
                      </a:cubicBezTo>
                      <a:cubicBezTo>
                        <a:pt x="16" y="128"/>
                        <a:pt x="16" y="128"/>
                        <a:pt x="16" y="128"/>
                      </a:cubicBezTo>
                      <a:lnTo>
                        <a:pt x="16" y="112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Freeform 37">
                  <a:extLst>
                    <a:ext uri="{FF2B5EF4-FFF2-40B4-BE49-F238E27FC236}">
                      <a16:creationId xmlns:a16="http://schemas.microsoft.com/office/drawing/2014/main" id="{A860CD36-596C-4D4A-A3B5-37B0CCD5393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43192" y="4796026"/>
                  <a:ext cx="436563" cy="436563"/>
                </a:xfrm>
                <a:custGeom>
                  <a:avLst/>
                  <a:gdLst>
                    <a:gd name="T0" fmla="*/ 195 w 353"/>
                    <a:gd name="T1" fmla="*/ 168 h 353"/>
                    <a:gd name="T2" fmla="*/ 181 w 353"/>
                    <a:gd name="T3" fmla="*/ 124 h 353"/>
                    <a:gd name="T4" fmla="*/ 198 w 353"/>
                    <a:gd name="T5" fmla="*/ 143 h 353"/>
                    <a:gd name="T6" fmla="*/ 215 w 353"/>
                    <a:gd name="T7" fmla="*/ 128 h 353"/>
                    <a:gd name="T8" fmla="*/ 194 w 353"/>
                    <a:gd name="T9" fmla="*/ 110 h 353"/>
                    <a:gd name="T10" fmla="*/ 181 w 353"/>
                    <a:gd name="T11" fmla="*/ 96 h 353"/>
                    <a:gd name="T12" fmla="*/ 170 w 353"/>
                    <a:gd name="T13" fmla="*/ 108 h 353"/>
                    <a:gd name="T14" fmla="*/ 144 w 353"/>
                    <a:gd name="T15" fmla="*/ 117 h 353"/>
                    <a:gd name="T16" fmla="*/ 132 w 353"/>
                    <a:gd name="T17" fmla="*/ 144 h 353"/>
                    <a:gd name="T18" fmla="*/ 144 w 353"/>
                    <a:gd name="T19" fmla="*/ 171 h 353"/>
                    <a:gd name="T20" fmla="*/ 170 w 353"/>
                    <a:gd name="T21" fmla="*/ 184 h 353"/>
                    <a:gd name="T22" fmla="*/ 154 w 353"/>
                    <a:gd name="T23" fmla="*/ 220 h 353"/>
                    <a:gd name="T24" fmla="*/ 129 w 353"/>
                    <a:gd name="T25" fmla="*/ 201 h 353"/>
                    <a:gd name="T26" fmla="*/ 141 w 353"/>
                    <a:gd name="T27" fmla="*/ 233 h 353"/>
                    <a:gd name="T28" fmla="*/ 170 w 353"/>
                    <a:gd name="T29" fmla="*/ 244 h 353"/>
                    <a:gd name="T30" fmla="*/ 181 w 353"/>
                    <a:gd name="T31" fmla="*/ 256 h 353"/>
                    <a:gd name="T32" fmla="*/ 196 w 353"/>
                    <a:gd name="T33" fmla="*/ 241 h 353"/>
                    <a:gd name="T34" fmla="*/ 218 w 353"/>
                    <a:gd name="T35" fmla="*/ 221 h 353"/>
                    <a:gd name="T36" fmla="*/ 218 w 353"/>
                    <a:gd name="T37" fmla="*/ 186 h 353"/>
                    <a:gd name="T38" fmla="*/ 170 w 353"/>
                    <a:gd name="T39" fmla="*/ 161 h 353"/>
                    <a:gd name="T40" fmla="*/ 158 w 353"/>
                    <a:gd name="T41" fmla="*/ 155 h 353"/>
                    <a:gd name="T42" fmla="*/ 152 w 353"/>
                    <a:gd name="T43" fmla="*/ 142 h 353"/>
                    <a:gd name="T44" fmla="*/ 170 w 353"/>
                    <a:gd name="T45" fmla="*/ 124 h 353"/>
                    <a:gd name="T46" fmla="*/ 195 w 353"/>
                    <a:gd name="T47" fmla="*/ 222 h 353"/>
                    <a:gd name="T48" fmla="*/ 181 w 353"/>
                    <a:gd name="T49" fmla="*/ 185 h 353"/>
                    <a:gd name="T50" fmla="*/ 194 w 353"/>
                    <a:gd name="T51" fmla="*/ 192 h 353"/>
                    <a:gd name="T52" fmla="*/ 201 w 353"/>
                    <a:gd name="T53" fmla="*/ 206 h 353"/>
                    <a:gd name="T54" fmla="*/ 176 w 353"/>
                    <a:gd name="T55" fmla="*/ 0 h 353"/>
                    <a:gd name="T56" fmla="*/ 176 w 353"/>
                    <a:gd name="T57" fmla="*/ 353 h 353"/>
                    <a:gd name="T58" fmla="*/ 176 w 353"/>
                    <a:gd name="T59" fmla="*/ 0 h 353"/>
                    <a:gd name="T60" fmla="*/ 16 w 353"/>
                    <a:gd name="T61" fmla="*/ 176 h 353"/>
                    <a:gd name="T62" fmla="*/ 337 w 353"/>
                    <a:gd name="T63" fmla="*/ 17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53" h="353">
                      <a:moveTo>
                        <a:pt x="208" y="175"/>
                      </a:moveTo>
                      <a:cubicBezTo>
                        <a:pt x="204" y="172"/>
                        <a:pt x="200" y="170"/>
                        <a:pt x="195" y="168"/>
                      </a:cubicBezTo>
                      <a:cubicBezTo>
                        <a:pt x="190" y="166"/>
                        <a:pt x="186" y="164"/>
                        <a:pt x="181" y="163"/>
                      </a:cubicBezTo>
                      <a:cubicBezTo>
                        <a:pt x="181" y="124"/>
                        <a:pt x="181" y="124"/>
                        <a:pt x="181" y="124"/>
                      </a:cubicBezTo>
                      <a:cubicBezTo>
                        <a:pt x="187" y="124"/>
                        <a:pt x="190" y="126"/>
                        <a:pt x="193" y="129"/>
                      </a:cubicBezTo>
                      <a:cubicBezTo>
                        <a:pt x="196" y="132"/>
                        <a:pt x="198" y="137"/>
                        <a:pt x="198" y="143"/>
                      </a:cubicBezTo>
                      <a:cubicBezTo>
                        <a:pt x="218" y="143"/>
                        <a:pt x="218" y="143"/>
                        <a:pt x="218" y="143"/>
                      </a:cubicBezTo>
                      <a:cubicBezTo>
                        <a:pt x="218" y="137"/>
                        <a:pt x="217" y="132"/>
                        <a:pt x="215" y="128"/>
                      </a:cubicBezTo>
                      <a:cubicBezTo>
                        <a:pt x="213" y="123"/>
                        <a:pt x="210" y="120"/>
                        <a:pt x="207" y="117"/>
                      </a:cubicBezTo>
                      <a:cubicBezTo>
                        <a:pt x="203" y="114"/>
                        <a:pt x="199" y="112"/>
                        <a:pt x="194" y="110"/>
                      </a:cubicBezTo>
                      <a:cubicBezTo>
                        <a:pt x="190" y="109"/>
                        <a:pt x="186" y="108"/>
                        <a:pt x="181" y="108"/>
                      </a:cubicBezTo>
                      <a:cubicBezTo>
                        <a:pt x="181" y="96"/>
                        <a:pt x="181" y="96"/>
                        <a:pt x="181" y="96"/>
                      </a:cubicBezTo>
                      <a:cubicBezTo>
                        <a:pt x="170" y="96"/>
                        <a:pt x="170" y="96"/>
                        <a:pt x="170" y="96"/>
                      </a:cubicBezTo>
                      <a:cubicBezTo>
                        <a:pt x="170" y="108"/>
                        <a:pt x="170" y="108"/>
                        <a:pt x="170" y="108"/>
                      </a:cubicBezTo>
                      <a:cubicBezTo>
                        <a:pt x="165" y="108"/>
                        <a:pt x="161" y="109"/>
                        <a:pt x="157" y="110"/>
                      </a:cubicBezTo>
                      <a:cubicBezTo>
                        <a:pt x="152" y="112"/>
                        <a:pt x="147" y="114"/>
                        <a:pt x="144" y="117"/>
                      </a:cubicBezTo>
                      <a:cubicBezTo>
                        <a:pt x="140" y="120"/>
                        <a:pt x="137" y="124"/>
                        <a:pt x="135" y="128"/>
                      </a:cubicBezTo>
                      <a:cubicBezTo>
                        <a:pt x="133" y="133"/>
                        <a:pt x="132" y="138"/>
                        <a:pt x="132" y="144"/>
                      </a:cubicBezTo>
                      <a:cubicBezTo>
                        <a:pt x="132" y="150"/>
                        <a:pt x="133" y="156"/>
                        <a:pt x="135" y="160"/>
                      </a:cubicBezTo>
                      <a:cubicBezTo>
                        <a:pt x="138" y="165"/>
                        <a:pt x="141" y="168"/>
                        <a:pt x="144" y="171"/>
                      </a:cubicBezTo>
                      <a:cubicBezTo>
                        <a:pt x="148" y="174"/>
                        <a:pt x="153" y="177"/>
                        <a:pt x="157" y="179"/>
                      </a:cubicBezTo>
                      <a:cubicBezTo>
                        <a:pt x="162" y="181"/>
                        <a:pt x="165" y="182"/>
                        <a:pt x="170" y="184"/>
                      </a:cubicBezTo>
                      <a:cubicBezTo>
                        <a:pt x="170" y="228"/>
                        <a:pt x="170" y="228"/>
                        <a:pt x="170" y="228"/>
                      </a:cubicBezTo>
                      <a:cubicBezTo>
                        <a:pt x="162" y="227"/>
                        <a:pt x="158" y="225"/>
                        <a:pt x="154" y="220"/>
                      </a:cubicBezTo>
                      <a:cubicBezTo>
                        <a:pt x="151" y="216"/>
                        <a:pt x="149" y="209"/>
                        <a:pt x="149" y="201"/>
                      </a:cubicBezTo>
                      <a:cubicBezTo>
                        <a:pt x="129" y="201"/>
                        <a:pt x="129" y="201"/>
                        <a:pt x="129" y="201"/>
                      </a:cubicBezTo>
                      <a:cubicBezTo>
                        <a:pt x="129" y="208"/>
                        <a:pt x="130" y="214"/>
                        <a:pt x="132" y="219"/>
                      </a:cubicBezTo>
                      <a:cubicBezTo>
                        <a:pt x="134" y="225"/>
                        <a:pt x="137" y="229"/>
                        <a:pt x="141" y="233"/>
                      </a:cubicBezTo>
                      <a:cubicBezTo>
                        <a:pt x="144" y="236"/>
                        <a:pt x="149" y="239"/>
                        <a:pt x="154" y="241"/>
                      </a:cubicBezTo>
                      <a:cubicBezTo>
                        <a:pt x="160" y="243"/>
                        <a:pt x="164" y="244"/>
                        <a:pt x="170" y="244"/>
                      </a:cubicBezTo>
                      <a:cubicBezTo>
                        <a:pt x="170" y="256"/>
                        <a:pt x="170" y="256"/>
                        <a:pt x="170" y="256"/>
                      </a:cubicBezTo>
                      <a:cubicBezTo>
                        <a:pt x="181" y="256"/>
                        <a:pt x="181" y="256"/>
                        <a:pt x="181" y="256"/>
                      </a:cubicBezTo>
                      <a:cubicBezTo>
                        <a:pt x="181" y="244"/>
                        <a:pt x="181" y="244"/>
                        <a:pt x="181" y="244"/>
                      </a:cubicBezTo>
                      <a:cubicBezTo>
                        <a:pt x="187" y="244"/>
                        <a:pt x="191" y="243"/>
                        <a:pt x="196" y="241"/>
                      </a:cubicBezTo>
                      <a:cubicBezTo>
                        <a:pt x="201" y="239"/>
                        <a:pt x="205" y="237"/>
                        <a:pt x="209" y="233"/>
                      </a:cubicBezTo>
                      <a:cubicBezTo>
                        <a:pt x="213" y="230"/>
                        <a:pt x="216" y="226"/>
                        <a:pt x="218" y="221"/>
                      </a:cubicBezTo>
                      <a:cubicBezTo>
                        <a:pt x="220" y="216"/>
                        <a:pt x="221" y="210"/>
                        <a:pt x="221" y="203"/>
                      </a:cubicBezTo>
                      <a:cubicBezTo>
                        <a:pt x="221" y="196"/>
                        <a:pt x="220" y="191"/>
                        <a:pt x="218" y="186"/>
                      </a:cubicBezTo>
                      <a:cubicBezTo>
                        <a:pt x="215" y="182"/>
                        <a:pt x="212" y="178"/>
                        <a:pt x="208" y="175"/>
                      </a:cubicBezTo>
                      <a:moveTo>
                        <a:pt x="170" y="161"/>
                      </a:moveTo>
                      <a:cubicBezTo>
                        <a:pt x="168" y="160"/>
                        <a:pt x="167" y="159"/>
                        <a:pt x="164" y="158"/>
                      </a:cubicBezTo>
                      <a:cubicBezTo>
                        <a:pt x="162" y="157"/>
                        <a:pt x="160" y="156"/>
                        <a:pt x="158" y="155"/>
                      </a:cubicBezTo>
                      <a:cubicBezTo>
                        <a:pt x="156" y="153"/>
                        <a:pt x="155" y="152"/>
                        <a:pt x="154" y="150"/>
                      </a:cubicBezTo>
                      <a:cubicBezTo>
                        <a:pt x="152" y="147"/>
                        <a:pt x="152" y="145"/>
                        <a:pt x="152" y="142"/>
                      </a:cubicBezTo>
                      <a:cubicBezTo>
                        <a:pt x="152" y="136"/>
                        <a:pt x="154" y="131"/>
                        <a:pt x="157" y="128"/>
                      </a:cubicBezTo>
                      <a:cubicBezTo>
                        <a:pt x="160" y="126"/>
                        <a:pt x="164" y="124"/>
                        <a:pt x="170" y="124"/>
                      </a:cubicBezTo>
                      <a:lnTo>
                        <a:pt x="170" y="161"/>
                      </a:lnTo>
                      <a:close/>
                      <a:moveTo>
                        <a:pt x="195" y="222"/>
                      </a:moveTo>
                      <a:cubicBezTo>
                        <a:pt x="191" y="225"/>
                        <a:pt x="187" y="227"/>
                        <a:pt x="181" y="228"/>
                      </a:cubicBezTo>
                      <a:cubicBezTo>
                        <a:pt x="181" y="185"/>
                        <a:pt x="181" y="185"/>
                        <a:pt x="181" y="185"/>
                      </a:cubicBezTo>
                      <a:cubicBezTo>
                        <a:pt x="184" y="186"/>
                        <a:pt x="185" y="187"/>
                        <a:pt x="187" y="188"/>
                      </a:cubicBezTo>
                      <a:cubicBezTo>
                        <a:pt x="190" y="189"/>
                        <a:pt x="192" y="190"/>
                        <a:pt x="194" y="192"/>
                      </a:cubicBezTo>
                      <a:cubicBezTo>
                        <a:pt x="196" y="193"/>
                        <a:pt x="198" y="195"/>
                        <a:pt x="199" y="197"/>
                      </a:cubicBezTo>
                      <a:cubicBezTo>
                        <a:pt x="200" y="200"/>
                        <a:pt x="201" y="203"/>
                        <a:pt x="201" y="206"/>
                      </a:cubicBezTo>
                      <a:cubicBezTo>
                        <a:pt x="201" y="213"/>
                        <a:pt x="199" y="219"/>
                        <a:pt x="195" y="222"/>
                      </a:cubicBezTo>
                      <a:moveTo>
                        <a:pt x="176" y="0"/>
                      </a:moveTo>
                      <a:cubicBezTo>
                        <a:pt x="79" y="0"/>
                        <a:pt x="0" y="79"/>
                        <a:pt x="0" y="176"/>
                      </a:cubicBezTo>
                      <a:cubicBezTo>
                        <a:pt x="0" y="274"/>
                        <a:pt x="79" y="353"/>
                        <a:pt x="176" y="353"/>
                      </a:cubicBezTo>
                      <a:cubicBezTo>
                        <a:pt x="274" y="353"/>
                        <a:pt x="353" y="274"/>
                        <a:pt x="353" y="176"/>
                      </a:cubicBezTo>
                      <a:cubicBezTo>
                        <a:pt x="353" y="79"/>
                        <a:pt x="274" y="0"/>
                        <a:pt x="176" y="0"/>
                      </a:cubicBezTo>
                      <a:moveTo>
                        <a:pt x="176" y="337"/>
                      </a:moveTo>
                      <a:cubicBezTo>
                        <a:pt x="87" y="337"/>
                        <a:pt x="16" y="265"/>
                        <a:pt x="16" y="176"/>
                      </a:cubicBezTo>
                      <a:cubicBezTo>
                        <a:pt x="16" y="88"/>
                        <a:pt x="87" y="16"/>
                        <a:pt x="176" y="16"/>
                      </a:cubicBezTo>
                      <a:cubicBezTo>
                        <a:pt x="265" y="16"/>
                        <a:pt x="337" y="88"/>
                        <a:pt x="337" y="176"/>
                      </a:cubicBezTo>
                      <a:cubicBezTo>
                        <a:pt x="337" y="265"/>
                        <a:pt x="265" y="337"/>
                        <a:pt x="176" y="337"/>
                      </a:cubicBezTo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Freeform 43">
                  <a:extLst>
                    <a:ext uri="{FF2B5EF4-FFF2-40B4-BE49-F238E27FC236}">
                      <a16:creationId xmlns:a16="http://schemas.microsoft.com/office/drawing/2014/main" id="{E1E44758-D24A-B24E-A6DE-246DDF7F351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44780" y="4226416"/>
                  <a:ext cx="434975" cy="238125"/>
                </a:xfrm>
                <a:custGeom>
                  <a:avLst/>
                  <a:gdLst>
                    <a:gd name="T0" fmla="*/ 72 w 353"/>
                    <a:gd name="T1" fmla="*/ 32 h 193"/>
                    <a:gd name="T2" fmla="*/ 72 w 353"/>
                    <a:gd name="T3" fmla="*/ 48 h 193"/>
                    <a:gd name="T4" fmla="*/ 96 w 353"/>
                    <a:gd name="T5" fmla="*/ 40 h 193"/>
                    <a:gd name="T6" fmla="*/ 176 w 353"/>
                    <a:gd name="T7" fmla="*/ 32 h 193"/>
                    <a:gd name="T8" fmla="*/ 176 w 353"/>
                    <a:gd name="T9" fmla="*/ 161 h 193"/>
                    <a:gd name="T10" fmla="*/ 176 w 353"/>
                    <a:gd name="T11" fmla="*/ 32 h 193"/>
                    <a:gd name="T12" fmla="*/ 197 w 353"/>
                    <a:gd name="T13" fmla="*/ 131 h 193"/>
                    <a:gd name="T14" fmla="*/ 179 w 353"/>
                    <a:gd name="T15" fmla="*/ 137 h 193"/>
                    <a:gd name="T16" fmla="*/ 173 w 353"/>
                    <a:gd name="T17" fmla="*/ 145 h 193"/>
                    <a:gd name="T18" fmla="*/ 163 w 353"/>
                    <a:gd name="T19" fmla="*/ 135 h 193"/>
                    <a:gd name="T20" fmla="*/ 150 w 353"/>
                    <a:gd name="T21" fmla="*/ 122 h 193"/>
                    <a:gd name="T22" fmla="*/ 160 w 353"/>
                    <a:gd name="T23" fmla="*/ 112 h 193"/>
                    <a:gd name="T24" fmla="*/ 173 w 353"/>
                    <a:gd name="T25" fmla="*/ 127 h 193"/>
                    <a:gd name="T26" fmla="*/ 165 w 353"/>
                    <a:gd name="T27" fmla="*/ 98 h 193"/>
                    <a:gd name="T28" fmla="*/ 152 w 353"/>
                    <a:gd name="T29" fmla="*/ 87 h 193"/>
                    <a:gd name="T30" fmla="*/ 151 w 353"/>
                    <a:gd name="T31" fmla="*/ 68 h 193"/>
                    <a:gd name="T32" fmla="*/ 165 w 353"/>
                    <a:gd name="T33" fmla="*/ 57 h 193"/>
                    <a:gd name="T34" fmla="*/ 173 w 353"/>
                    <a:gd name="T35" fmla="*/ 48 h 193"/>
                    <a:gd name="T36" fmla="*/ 179 w 353"/>
                    <a:gd name="T37" fmla="*/ 55 h 193"/>
                    <a:gd name="T38" fmla="*/ 195 w 353"/>
                    <a:gd name="T39" fmla="*/ 61 h 193"/>
                    <a:gd name="T40" fmla="*/ 202 w 353"/>
                    <a:gd name="T41" fmla="*/ 77 h 193"/>
                    <a:gd name="T42" fmla="*/ 187 w 353"/>
                    <a:gd name="T43" fmla="*/ 68 h 193"/>
                    <a:gd name="T44" fmla="*/ 179 w 353"/>
                    <a:gd name="T45" fmla="*/ 88 h 193"/>
                    <a:gd name="T46" fmla="*/ 196 w 353"/>
                    <a:gd name="T47" fmla="*/ 96 h 193"/>
                    <a:gd name="T48" fmla="*/ 204 w 353"/>
                    <a:gd name="T49" fmla="*/ 113 h 193"/>
                    <a:gd name="T50" fmla="*/ 337 w 353"/>
                    <a:gd name="T51" fmla="*/ 0 h 193"/>
                    <a:gd name="T52" fmla="*/ 0 w 353"/>
                    <a:gd name="T53" fmla="*/ 16 h 193"/>
                    <a:gd name="T54" fmla="*/ 16 w 353"/>
                    <a:gd name="T55" fmla="*/ 193 h 193"/>
                    <a:gd name="T56" fmla="*/ 353 w 353"/>
                    <a:gd name="T57" fmla="*/ 177 h 193"/>
                    <a:gd name="T58" fmla="*/ 337 w 353"/>
                    <a:gd name="T59" fmla="*/ 0 h 193"/>
                    <a:gd name="T60" fmla="*/ 32 w 353"/>
                    <a:gd name="T61" fmla="*/ 24 h 193"/>
                    <a:gd name="T62" fmla="*/ 16 w 353"/>
                    <a:gd name="T63" fmla="*/ 24 h 193"/>
                    <a:gd name="T64" fmla="*/ 24 w 353"/>
                    <a:gd name="T65" fmla="*/ 177 h 193"/>
                    <a:gd name="T66" fmla="*/ 24 w 353"/>
                    <a:gd name="T67" fmla="*/ 161 h 193"/>
                    <a:gd name="T68" fmla="*/ 24 w 353"/>
                    <a:gd name="T69" fmla="*/ 177 h 193"/>
                    <a:gd name="T70" fmla="*/ 321 w 353"/>
                    <a:gd name="T71" fmla="*/ 169 h 193"/>
                    <a:gd name="T72" fmla="*/ 337 w 353"/>
                    <a:gd name="T73" fmla="*/ 169 h 193"/>
                    <a:gd name="T74" fmla="*/ 337 w 353"/>
                    <a:gd name="T75" fmla="*/ 146 h 193"/>
                    <a:gd name="T76" fmla="*/ 305 w 353"/>
                    <a:gd name="T77" fmla="*/ 169 h 193"/>
                    <a:gd name="T78" fmla="*/ 46 w 353"/>
                    <a:gd name="T79" fmla="*/ 177 h 193"/>
                    <a:gd name="T80" fmla="*/ 24 w 353"/>
                    <a:gd name="T81" fmla="*/ 145 h 193"/>
                    <a:gd name="T82" fmla="*/ 16 w 353"/>
                    <a:gd name="T83" fmla="*/ 47 h 193"/>
                    <a:gd name="T84" fmla="*/ 48 w 353"/>
                    <a:gd name="T85" fmla="*/ 24 h 193"/>
                    <a:gd name="T86" fmla="*/ 306 w 353"/>
                    <a:gd name="T87" fmla="*/ 16 h 193"/>
                    <a:gd name="T88" fmla="*/ 329 w 353"/>
                    <a:gd name="T89" fmla="*/ 48 h 193"/>
                    <a:gd name="T90" fmla="*/ 337 w 353"/>
                    <a:gd name="T91" fmla="*/ 146 h 193"/>
                    <a:gd name="T92" fmla="*/ 321 w 353"/>
                    <a:gd name="T93" fmla="*/ 24 h 193"/>
                    <a:gd name="T94" fmla="*/ 337 w 353"/>
                    <a:gd name="T95" fmla="*/ 24 h 193"/>
                    <a:gd name="T96" fmla="*/ 162 w 353"/>
                    <a:gd name="T97" fmla="*/ 76 h 193"/>
                    <a:gd name="T98" fmla="*/ 166 w 353"/>
                    <a:gd name="T99" fmla="*/ 84 h 193"/>
                    <a:gd name="T100" fmla="*/ 173 w 353"/>
                    <a:gd name="T101" fmla="*/ 87 h 193"/>
                    <a:gd name="T102" fmla="*/ 165 w 353"/>
                    <a:gd name="T103" fmla="*/ 68 h 193"/>
                    <a:gd name="T104" fmla="*/ 281 w 353"/>
                    <a:gd name="T105" fmla="*/ 145 h 193"/>
                    <a:gd name="T106" fmla="*/ 256 w 353"/>
                    <a:gd name="T107" fmla="*/ 153 h 193"/>
                    <a:gd name="T108" fmla="*/ 281 w 353"/>
                    <a:gd name="T109" fmla="*/ 161 h 193"/>
                    <a:gd name="T110" fmla="*/ 281 w 353"/>
                    <a:gd name="T111" fmla="*/ 145 h 193"/>
                    <a:gd name="T112" fmla="*/ 183 w 353"/>
                    <a:gd name="T113" fmla="*/ 103 h 193"/>
                    <a:gd name="T114" fmla="*/ 179 w 353"/>
                    <a:gd name="T115" fmla="*/ 127 h 193"/>
                    <a:gd name="T116" fmla="*/ 192 w 353"/>
                    <a:gd name="T117" fmla="*/ 114 h 193"/>
                    <a:gd name="T118" fmla="*/ 188 w 353"/>
                    <a:gd name="T119" fmla="*/ 106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53" h="193">
                      <a:moveTo>
                        <a:pt x="88" y="32"/>
                      </a:moveTo>
                      <a:cubicBezTo>
                        <a:pt x="72" y="32"/>
                        <a:pt x="72" y="32"/>
                        <a:pt x="72" y="32"/>
                      </a:cubicBezTo>
                      <a:cubicBezTo>
                        <a:pt x="67" y="32"/>
                        <a:pt x="64" y="36"/>
                        <a:pt x="64" y="40"/>
                      </a:cubicBezTo>
                      <a:cubicBezTo>
                        <a:pt x="64" y="45"/>
                        <a:pt x="67" y="48"/>
                        <a:pt x="72" y="48"/>
                      </a:cubicBezTo>
                      <a:cubicBezTo>
                        <a:pt x="88" y="48"/>
                        <a:pt x="88" y="48"/>
                        <a:pt x="88" y="48"/>
                      </a:cubicBezTo>
                      <a:cubicBezTo>
                        <a:pt x="92" y="48"/>
                        <a:pt x="96" y="45"/>
                        <a:pt x="96" y="40"/>
                      </a:cubicBezTo>
                      <a:cubicBezTo>
                        <a:pt x="96" y="36"/>
                        <a:pt x="92" y="32"/>
                        <a:pt x="88" y="32"/>
                      </a:cubicBezTo>
                      <a:moveTo>
                        <a:pt x="176" y="32"/>
                      </a:moveTo>
                      <a:cubicBezTo>
                        <a:pt x="141" y="32"/>
                        <a:pt x="112" y="61"/>
                        <a:pt x="112" y="96"/>
                      </a:cubicBezTo>
                      <a:cubicBezTo>
                        <a:pt x="112" y="132"/>
                        <a:pt x="141" y="161"/>
                        <a:pt x="176" y="161"/>
                      </a:cubicBezTo>
                      <a:cubicBezTo>
                        <a:pt x="212" y="161"/>
                        <a:pt x="240" y="132"/>
                        <a:pt x="240" y="96"/>
                      </a:cubicBezTo>
                      <a:cubicBezTo>
                        <a:pt x="240" y="61"/>
                        <a:pt x="212" y="32"/>
                        <a:pt x="176" y="32"/>
                      </a:cubicBezTo>
                      <a:moveTo>
                        <a:pt x="202" y="123"/>
                      </a:moveTo>
                      <a:cubicBezTo>
                        <a:pt x="201" y="126"/>
                        <a:pt x="199" y="129"/>
                        <a:pt x="197" y="131"/>
                      </a:cubicBezTo>
                      <a:cubicBezTo>
                        <a:pt x="194" y="133"/>
                        <a:pt x="192" y="134"/>
                        <a:pt x="189" y="135"/>
                      </a:cubicBezTo>
                      <a:cubicBezTo>
                        <a:pt x="185" y="136"/>
                        <a:pt x="183" y="137"/>
                        <a:pt x="179" y="137"/>
                      </a:cubicBezTo>
                      <a:cubicBezTo>
                        <a:pt x="179" y="145"/>
                        <a:pt x="179" y="145"/>
                        <a:pt x="179" y="145"/>
                      </a:cubicBezTo>
                      <a:cubicBezTo>
                        <a:pt x="173" y="145"/>
                        <a:pt x="173" y="145"/>
                        <a:pt x="173" y="145"/>
                      </a:cubicBezTo>
                      <a:cubicBezTo>
                        <a:pt x="173" y="137"/>
                        <a:pt x="173" y="137"/>
                        <a:pt x="173" y="137"/>
                      </a:cubicBezTo>
                      <a:cubicBezTo>
                        <a:pt x="169" y="137"/>
                        <a:pt x="166" y="136"/>
                        <a:pt x="163" y="135"/>
                      </a:cubicBezTo>
                      <a:cubicBezTo>
                        <a:pt x="160" y="134"/>
                        <a:pt x="157" y="132"/>
                        <a:pt x="155" y="130"/>
                      </a:cubicBezTo>
                      <a:cubicBezTo>
                        <a:pt x="153" y="128"/>
                        <a:pt x="151" y="125"/>
                        <a:pt x="150" y="122"/>
                      </a:cubicBezTo>
                      <a:cubicBezTo>
                        <a:pt x="148" y="119"/>
                        <a:pt x="148" y="116"/>
                        <a:pt x="148" y="112"/>
                      </a:cubicBezTo>
                      <a:cubicBezTo>
                        <a:pt x="160" y="112"/>
                        <a:pt x="160" y="112"/>
                        <a:pt x="160" y="112"/>
                      </a:cubicBezTo>
                      <a:cubicBezTo>
                        <a:pt x="160" y="116"/>
                        <a:pt x="161" y="120"/>
                        <a:pt x="163" y="123"/>
                      </a:cubicBezTo>
                      <a:cubicBezTo>
                        <a:pt x="165" y="126"/>
                        <a:pt x="168" y="127"/>
                        <a:pt x="173" y="127"/>
                      </a:cubicBezTo>
                      <a:cubicBezTo>
                        <a:pt x="173" y="101"/>
                        <a:pt x="173" y="101"/>
                        <a:pt x="173" y="101"/>
                      </a:cubicBezTo>
                      <a:cubicBezTo>
                        <a:pt x="170" y="100"/>
                        <a:pt x="168" y="99"/>
                        <a:pt x="165" y="98"/>
                      </a:cubicBezTo>
                      <a:cubicBezTo>
                        <a:pt x="162" y="97"/>
                        <a:pt x="160" y="95"/>
                        <a:pt x="157" y="94"/>
                      </a:cubicBezTo>
                      <a:cubicBezTo>
                        <a:pt x="155" y="92"/>
                        <a:pt x="153" y="90"/>
                        <a:pt x="152" y="87"/>
                      </a:cubicBezTo>
                      <a:cubicBezTo>
                        <a:pt x="150" y="84"/>
                        <a:pt x="149" y="81"/>
                        <a:pt x="149" y="77"/>
                      </a:cubicBezTo>
                      <a:cubicBezTo>
                        <a:pt x="149" y="73"/>
                        <a:pt x="150" y="70"/>
                        <a:pt x="151" y="68"/>
                      </a:cubicBezTo>
                      <a:cubicBezTo>
                        <a:pt x="153" y="65"/>
                        <a:pt x="155" y="63"/>
                        <a:pt x="157" y="61"/>
                      </a:cubicBezTo>
                      <a:cubicBezTo>
                        <a:pt x="159" y="59"/>
                        <a:pt x="162" y="58"/>
                        <a:pt x="165" y="57"/>
                      </a:cubicBezTo>
                      <a:cubicBezTo>
                        <a:pt x="168" y="56"/>
                        <a:pt x="170" y="55"/>
                        <a:pt x="173" y="55"/>
                      </a:cubicBezTo>
                      <a:cubicBezTo>
                        <a:pt x="173" y="48"/>
                        <a:pt x="173" y="48"/>
                        <a:pt x="173" y="48"/>
                      </a:cubicBezTo>
                      <a:cubicBezTo>
                        <a:pt x="179" y="48"/>
                        <a:pt x="179" y="48"/>
                        <a:pt x="179" y="48"/>
                      </a:cubicBezTo>
                      <a:cubicBezTo>
                        <a:pt x="179" y="55"/>
                        <a:pt x="179" y="55"/>
                        <a:pt x="179" y="55"/>
                      </a:cubicBezTo>
                      <a:cubicBezTo>
                        <a:pt x="183" y="55"/>
                        <a:pt x="185" y="56"/>
                        <a:pt x="188" y="57"/>
                      </a:cubicBezTo>
                      <a:cubicBezTo>
                        <a:pt x="191" y="58"/>
                        <a:pt x="193" y="59"/>
                        <a:pt x="195" y="61"/>
                      </a:cubicBezTo>
                      <a:cubicBezTo>
                        <a:pt x="197" y="62"/>
                        <a:pt x="199" y="65"/>
                        <a:pt x="200" y="67"/>
                      </a:cubicBezTo>
                      <a:cubicBezTo>
                        <a:pt x="202" y="70"/>
                        <a:pt x="202" y="73"/>
                        <a:pt x="202" y="77"/>
                      </a:cubicBezTo>
                      <a:cubicBezTo>
                        <a:pt x="190" y="77"/>
                        <a:pt x="190" y="77"/>
                        <a:pt x="190" y="77"/>
                      </a:cubicBezTo>
                      <a:cubicBezTo>
                        <a:pt x="190" y="73"/>
                        <a:pt x="189" y="70"/>
                        <a:pt x="187" y="68"/>
                      </a:cubicBezTo>
                      <a:cubicBezTo>
                        <a:pt x="185" y="66"/>
                        <a:pt x="183" y="65"/>
                        <a:pt x="179" y="65"/>
                      </a:cubicBezTo>
                      <a:cubicBezTo>
                        <a:pt x="179" y="88"/>
                        <a:pt x="179" y="88"/>
                        <a:pt x="179" y="88"/>
                      </a:cubicBezTo>
                      <a:cubicBezTo>
                        <a:pt x="183" y="89"/>
                        <a:pt x="185" y="90"/>
                        <a:pt x="188" y="91"/>
                      </a:cubicBezTo>
                      <a:cubicBezTo>
                        <a:pt x="191" y="93"/>
                        <a:pt x="194" y="94"/>
                        <a:pt x="196" y="96"/>
                      </a:cubicBezTo>
                      <a:cubicBezTo>
                        <a:pt x="199" y="98"/>
                        <a:pt x="200" y="100"/>
                        <a:pt x="202" y="103"/>
                      </a:cubicBezTo>
                      <a:cubicBezTo>
                        <a:pt x="203" y="105"/>
                        <a:pt x="204" y="109"/>
                        <a:pt x="204" y="113"/>
                      </a:cubicBezTo>
                      <a:cubicBezTo>
                        <a:pt x="204" y="117"/>
                        <a:pt x="203" y="120"/>
                        <a:pt x="202" y="123"/>
                      </a:cubicBezTo>
                      <a:moveTo>
                        <a:pt x="33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77"/>
                        <a:pt x="0" y="177"/>
                        <a:pt x="0" y="177"/>
                      </a:cubicBezTo>
                      <a:cubicBezTo>
                        <a:pt x="0" y="186"/>
                        <a:pt x="7" y="193"/>
                        <a:pt x="16" y="193"/>
                      </a:cubicBezTo>
                      <a:cubicBezTo>
                        <a:pt x="337" y="193"/>
                        <a:pt x="337" y="193"/>
                        <a:pt x="337" y="193"/>
                      </a:cubicBezTo>
                      <a:cubicBezTo>
                        <a:pt x="346" y="193"/>
                        <a:pt x="353" y="186"/>
                        <a:pt x="353" y="177"/>
                      </a:cubicBezTo>
                      <a:cubicBezTo>
                        <a:pt x="353" y="16"/>
                        <a:pt x="353" y="16"/>
                        <a:pt x="353" y="16"/>
                      </a:cubicBezTo>
                      <a:cubicBezTo>
                        <a:pt x="353" y="7"/>
                        <a:pt x="346" y="0"/>
                        <a:pt x="337" y="0"/>
                      </a:cubicBezTo>
                      <a:moveTo>
                        <a:pt x="24" y="16"/>
                      </a:moveTo>
                      <a:cubicBezTo>
                        <a:pt x="28" y="16"/>
                        <a:pt x="32" y="20"/>
                        <a:pt x="32" y="24"/>
                      </a:cubicBezTo>
                      <a:cubicBezTo>
                        <a:pt x="32" y="29"/>
                        <a:pt x="28" y="32"/>
                        <a:pt x="24" y="32"/>
                      </a:cubicBezTo>
                      <a:cubicBezTo>
                        <a:pt x="19" y="32"/>
                        <a:pt x="16" y="29"/>
                        <a:pt x="16" y="24"/>
                      </a:cubicBezTo>
                      <a:cubicBezTo>
                        <a:pt x="16" y="20"/>
                        <a:pt x="19" y="16"/>
                        <a:pt x="24" y="16"/>
                      </a:cubicBezTo>
                      <a:moveTo>
                        <a:pt x="24" y="177"/>
                      </a:moveTo>
                      <a:cubicBezTo>
                        <a:pt x="19" y="177"/>
                        <a:pt x="16" y="173"/>
                        <a:pt x="16" y="169"/>
                      </a:cubicBezTo>
                      <a:cubicBezTo>
                        <a:pt x="16" y="164"/>
                        <a:pt x="19" y="161"/>
                        <a:pt x="24" y="161"/>
                      </a:cubicBezTo>
                      <a:cubicBezTo>
                        <a:pt x="28" y="161"/>
                        <a:pt x="32" y="164"/>
                        <a:pt x="32" y="169"/>
                      </a:cubicBezTo>
                      <a:cubicBezTo>
                        <a:pt x="32" y="173"/>
                        <a:pt x="28" y="177"/>
                        <a:pt x="24" y="177"/>
                      </a:cubicBezTo>
                      <a:moveTo>
                        <a:pt x="329" y="177"/>
                      </a:moveTo>
                      <a:cubicBezTo>
                        <a:pt x="324" y="177"/>
                        <a:pt x="321" y="173"/>
                        <a:pt x="321" y="169"/>
                      </a:cubicBezTo>
                      <a:cubicBezTo>
                        <a:pt x="321" y="164"/>
                        <a:pt x="324" y="161"/>
                        <a:pt x="329" y="161"/>
                      </a:cubicBezTo>
                      <a:cubicBezTo>
                        <a:pt x="333" y="161"/>
                        <a:pt x="337" y="164"/>
                        <a:pt x="337" y="169"/>
                      </a:cubicBezTo>
                      <a:cubicBezTo>
                        <a:pt x="337" y="173"/>
                        <a:pt x="333" y="177"/>
                        <a:pt x="329" y="177"/>
                      </a:cubicBezTo>
                      <a:moveTo>
                        <a:pt x="337" y="146"/>
                      </a:moveTo>
                      <a:cubicBezTo>
                        <a:pt x="334" y="145"/>
                        <a:pt x="332" y="145"/>
                        <a:pt x="329" y="145"/>
                      </a:cubicBezTo>
                      <a:cubicBezTo>
                        <a:pt x="315" y="145"/>
                        <a:pt x="305" y="155"/>
                        <a:pt x="305" y="169"/>
                      </a:cubicBezTo>
                      <a:cubicBezTo>
                        <a:pt x="305" y="171"/>
                        <a:pt x="305" y="174"/>
                        <a:pt x="306" y="177"/>
                      </a:cubicBezTo>
                      <a:cubicBezTo>
                        <a:pt x="46" y="177"/>
                        <a:pt x="46" y="177"/>
                        <a:pt x="46" y="177"/>
                      </a:cubicBezTo>
                      <a:cubicBezTo>
                        <a:pt x="47" y="174"/>
                        <a:pt x="48" y="171"/>
                        <a:pt x="48" y="169"/>
                      </a:cubicBezTo>
                      <a:cubicBezTo>
                        <a:pt x="48" y="155"/>
                        <a:pt x="37" y="145"/>
                        <a:pt x="24" y="145"/>
                      </a:cubicBezTo>
                      <a:cubicBezTo>
                        <a:pt x="21" y="145"/>
                        <a:pt x="18" y="145"/>
                        <a:pt x="16" y="146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8" y="48"/>
                        <a:pt x="21" y="48"/>
                        <a:pt x="24" y="48"/>
                      </a:cubicBezTo>
                      <a:cubicBezTo>
                        <a:pt x="37" y="48"/>
                        <a:pt x="48" y="37"/>
                        <a:pt x="48" y="24"/>
                      </a:cubicBezTo>
                      <a:cubicBezTo>
                        <a:pt x="48" y="21"/>
                        <a:pt x="47" y="19"/>
                        <a:pt x="46" y="16"/>
                      </a:cubicBezTo>
                      <a:cubicBezTo>
                        <a:pt x="306" y="16"/>
                        <a:pt x="306" y="16"/>
                        <a:pt x="306" y="16"/>
                      </a:cubicBezTo>
                      <a:cubicBezTo>
                        <a:pt x="305" y="19"/>
                        <a:pt x="305" y="21"/>
                        <a:pt x="305" y="24"/>
                      </a:cubicBezTo>
                      <a:cubicBezTo>
                        <a:pt x="305" y="37"/>
                        <a:pt x="315" y="48"/>
                        <a:pt x="329" y="48"/>
                      </a:cubicBezTo>
                      <a:cubicBezTo>
                        <a:pt x="332" y="48"/>
                        <a:pt x="334" y="48"/>
                        <a:pt x="337" y="47"/>
                      </a:cubicBezTo>
                      <a:lnTo>
                        <a:pt x="337" y="146"/>
                      </a:lnTo>
                      <a:close/>
                      <a:moveTo>
                        <a:pt x="329" y="32"/>
                      </a:moveTo>
                      <a:cubicBezTo>
                        <a:pt x="324" y="32"/>
                        <a:pt x="321" y="29"/>
                        <a:pt x="321" y="24"/>
                      </a:cubicBezTo>
                      <a:cubicBezTo>
                        <a:pt x="321" y="20"/>
                        <a:pt x="324" y="16"/>
                        <a:pt x="329" y="16"/>
                      </a:cubicBezTo>
                      <a:cubicBezTo>
                        <a:pt x="333" y="16"/>
                        <a:pt x="337" y="20"/>
                        <a:pt x="337" y="24"/>
                      </a:cubicBezTo>
                      <a:cubicBezTo>
                        <a:pt x="337" y="29"/>
                        <a:pt x="333" y="32"/>
                        <a:pt x="329" y="32"/>
                      </a:cubicBezTo>
                      <a:moveTo>
                        <a:pt x="162" y="76"/>
                      </a:moveTo>
                      <a:cubicBezTo>
                        <a:pt x="162" y="78"/>
                        <a:pt x="162" y="79"/>
                        <a:pt x="163" y="80"/>
                      </a:cubicBezTo>
                      <a:cubicBezTo>
                        <a:pt x="164" y="82"/>
                        <a:pt x="164" y="83"/>
                        <a:pt x="166" y="84"/>
                      </a:cubicBezTo>
                      <a:cubicBezTo>
                        <a:pt x="167" y="84"/>
                        <a:pt x="168" y="85"/>
                        <a:pt x="169" y="86"/>
                      </a:cubicBezTo>
                      <a:cubicBezTo>
                        <a:pt x="171" y="86"/>
                        <a:pt x="171" y="87"/>
                        <a:pt x="173" y="87"/>
                      </a:cubicBezTo>
                      <a:cubicBezTo>
                        <a:pt x="173" y="65"/>
                        <a:pt x="173" y="65"/>
                        <a:pt x="173" y="65"/>
                      </a:cubicBezTo>
                      <a:cubicBezTo>
                        <a:pt x="169" y="65"/>
                        <a:pt x="167" y="66"/>
                        <a:pt x="165" y="68"/>
                      </a:cubicBezTo>
                      <a:cubicBezTo>
                        <a:pt x="163" y="69"/>
                        <a:pt x="162" y="72"/>
                        <a:pt x="162" y="76"/>
                      </a:cubicBezTo>
                      <a:moveTo>
                        <a:pt x="281" y="145"/>
                      </a:moveTo>
                      <a:cubicBezTo>
                        <a:pt x="264" y="145"/>
                        <a:pt x="264" y="145"/>
                        <a:pt x="264" y="145"/>
                      </a:cubicBezTo>
                      <a:cubicBezTo>
                        <a:pt x="260" y="145"/>
                        <a:pt x="256" y="148"/>
                        <a:pt x="256" y="153"/>
                      </a:cubicBezTo>
                      <a:cubicBezTo>
                        <a:pt x="256" y="157"/>
                        <a:pt x="260" y="161"/>
                        <a:pt x="264" y="161"/>
                      </a:cubicBezTo>
                      <a:cubicBezTo>
                        <a:pt x="281" y="161"/>
                        <a:pt x="281" y="161"/>
                        <a:pt x="281" y="161"/>
                      </a:cubicBezTo>
                      <a:cubicBezTo>
                        <a:pt x="285" y="161"/>
                        <a:pt x="289" y="157"/>
                        <a:pt x="289" y="153"/>
                      </a:cubicBezTo>
                      <a:cubicBezTo>
                        <a:pt x="289" y="148"/>
                        <a:pt x="285" y="145"/>
                        <a:pt x="281" y="145"/>
                      </a:cubicBezTo>
                      <a:moveTo>
                        <a:pt x="188" y="106"/>
                      </a:moveTo>
                      <a:cubicBezTo>
                        <a:pt x="186" y="105"/>
                        <a:pt x="185" y="104"/>
                        <a:pt x="183" y="103"/>
                      </a:cubicBezTo>
                      <a:cubicBezTo>
                        <a:pt x="182" y="103"/>
                        <a:pt x="181" y="102"/>
                        <a:pt x="179" y="102"/>
                      </a:cubicBezTo>
                      <a:cubicBezTo>
                        <a:pt x="179" y="127"/>
                        <a:pt x="179" y="127"/>
                        <a:pt x="179" y="127"/>
                      </a:cubicBezTo>
                      <a:cubicBezTo>
                        <a:pt x="183" y="127"/>
                        <a:pt x="186" y="126"/>
                        <a:pt x="188" y="124"/>
                      </a:cubicBezTo>
                      <a:cubicBezTo>
                        <a:pt x="191" y="122"/>
                        <a:pt x="192" y="119"/>
                        <a:pt x="192" y="114"/>
                      </a:cubicBezTo>
                      <a:cubicBezTo>
                        <a:pt x="192" y="112"/>
                        <a:pt x="191" y="111"/>
                        <a:pt x="191" y="109"/>
                      </a:cubicBezTo>
                      <a:cubicBezTo>
                        <a:pt x="190" y="108"/>
                        <a:pt x="189" y="107"/>
                        <a:pt x="188" y="106"/>
                      </a:cubicBezTo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00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D4FDB5B-E39D-5A47-BA71-4255482E5DF5}"/>
              </a:ext>
            </a:extLst>
          </p:cNvPr>
          <p:cNvSpPr txBox="1"/>
          <p:nvPr/>
        </p:nvSpPr>
        <p:spPr>
          <a:xfrm>
            <a:off x="4712512" y="1154595"/>
            <a:ext cx="2313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Elementos gráficos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3D7F4854-8C26-FE45-A6BE-1213DFB411B6}"/>
              </a:ext>
            </a:extLst>
          </p:cNvPr>
          <p:cNvGrpSpPr/>
          <p:nvPr/>
        </p:nvGrpSpPr>
        <p:grpSpPr>
          <a:xfrm>
            <a:off x="1848447" y="1770821"/>
            <a:ext cx="8006318" cy="4062617"/>
            <a:chOff x="382718" y="1656521"/>
            <a:chExt cx="8006318" cy="4062617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CE2512F1-C650-2546-982E-5D029F76DEE2}"/>
                </a:ext>
              </a:extLst>
            </p:cNvPr>
            <p:cNvSpPr txBox="1"/>
            <p:nvPr/>
          </p:nvSpPr>
          <p:spPr>
            <a:xfrm>
              <a:off x="899906" y="1656521"/>
              <a:ext cx="8613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dirty="0">
                  <a:latin typeface="Arial" panose="020B0604020202020204" pitchFamily="34" charset="0"/>
                  <a:cs typeface="Arial" panose="020B0604020202020204" pitchFamily="34" charset="0"/>
                </a:rPr>
                <a:t>Formas </a:t>
              </a:r>
            </a:p>
          </p:txBody>
        </p:sp>
        <p:sp>
          <p:nvSpPr>
            <p:cNvPr id="5" name="Rectangle: Rounded Corners 40">
              <a:extLst>
                <a:ext uri="{FF2B5EF4-FFF2-40B4-BE49-F238E27FC236}">
                  <a16:creationId xmlns:a16="http://schemas.microsoft.com/office/drawing/2014/main" id="{D16548D2-BFD1-8C41-9E18-2A561E309AA4}"/>
                </a:ext>
              </a:extLst>
            </p:cNvPr>
            <p:cNvSpPr/>
            <p:nvPr/>
          </p:nvSpPr>
          <p:spPr>
            <a:xfrm>
              <a:off x="2029149" y="2282762"/>
              <a:ext cx="1817770" cy="412750"/>
            </a:xfrm>
            <a:prstGeom prst="roundRect">
              <a:avLst>
                <a:gd name="adj" fmla="val 50000"/>
              </a:avLst>
            </a:prstGeom>
            <a:solidFill>
              <a:srgbClr val="084794"/>
            </a:solidFill>
            <a:ln>
              <a:noFill/>
            </a:ln>
            <a:effectLst>
              <a:outerShdw blurRad="381000" dist="190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Oval 2">
              <a:extLst>
                <a:ext uri="{FF2B5EF4-FFF2-40B4-BE49-F238E27FC236}">
                  <a16:creationId xmlns:a16="http://schemas.microsoft.com/office/drawing/2014/main" id="{AB7E4BCE-88FF-1147-A4AA-9B252B1788DD}"/>
                </a:ext>
              </a:extLst>
            </p:cNvPr>
            <p:cNvSpPr/>
            <p:nvPr/>
          </p:nvSpPr>
          <p:spPr>
            <a:xfrm>
              <a:off x="967744" y="2126280"/>
              <a:ext cx="725714" cy="725714"/>
            </a:xfrm>
            <a:prstGeom prst="ellipse">
              <a:avLst/>
            </a:prstGeom>
            <a:solidFill>
              <a:srgbClr val="9BC21C"/>
            </a:solidFill>
            <a:ln>
              <a:noFill/>
            </a:ln>
            <a:effectLst>
              <a:outerShdw blurRad="381000" dist="190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7" name="Oval 10">
              <a:extLst>
                <a:ext uri="{FF2B5EF4-FFF2-40B4-BE49-F238E27FC236}">
                  <a16:creationId xmlns:a16="http://schemas.microsoft.com/office/drawing/2014/main" id="{371FC38C-5EB4-1F43-84D8-9EE1C4C17B41}"/>
                </a:ext>
              </a:extLst>
            </p:cNvPr>
            <p:cNvSpPr/>
            <p:nvPr/>
          </p:nvSpPr>
          <p:spPr>
            <a:xfrm>
              <a:off x="4909990" y="2090252"/>
              <a:ext cx="456500" cy="456500"/>
            </a:xfrm>
            <a:prstGeom prst="ellipse">
              <a:avLst/>
            </a:prstGeom>
            <a:solidFill>
              <a:srgbClr val="EC6C1D"/>
            </a:solidFill>
            <a:ln>
              <a:noFill/>
            </a:ln>
            <a:effectLst>
              <a:outerShdw blurRad="254000" dist="1270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01C5D2C1-03D6-9A41-A34B-80FD5565FDE8}"/>
                </a:ext>
              </a:extLst>
            </p:cNvPr>
            <p:cNvSpPr txBox="1"/>
            <p:nvPr/>
          </p:nvSpPr>
          <p:spPr>
            <a:xfrm>
              <a:off x="4789222" y="2180003"/>
              <a:ext cx="6980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en-ID" sz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val 17">
              <a:extLst>
                <a:ext uri="{FF2B5EF4-FFF2-40B4-BE49-F238E27FC236}">
                  <a16:creationId xmlns:a16="http://schemas.microsoft.com/office/drawing/2014/main" id="{85B190A2-C12B-4D48-B1DA-8413C1DCD60B}"/>
                </a:ext>
              </a:extLst>
            </p:cNvPr>
            <p:cNvSpPr/>
            <p:nvPr/>
          </p:nvSpPr>
          <p:spPr>
            <a:xfrm>
              <a:off x="6125480" y="2103323"/>
              <a:ext cx="456500" cy="456500"/>
            </a:xfrm>
            <a:prstGeom prst="ellipse">
              <a:avLst/>
            </a:prstGeom>
            <a:solidFill>
              <a:srgbClr val="9BC21C"/>
            </a:solidFill>
            <a:ln>
              <a:noFill/>
            </a:ln>
            <a:effectLst>
              <a:outerShdw blurRad="254000" dist="1270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0" name="TextBox 18">
              <a:extLst>
                <a:ext uri="{FF2B5EF4-FFF2-40B4-BE49-F238E27FC236}">
                  <a16:creationId xmlns:a16="http://schemas.microsoft.com/office/drawing/2014/main" id="{21973B6D-41B3-BC45-9418-6BD9A369BC1D}"/>
                </a:ext>
              </a:extLst>
            </p:cNvPr>
            <p:cNvSpPr txBox="1"/>
            <p:nvPr/>
          </p:nvSpPr>
          <p:spPr>
            <a:xfrm>
              <a:off x="6004712" y="2193074"/>
              <a:ext cx="6980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en-ID" sz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32">
              <a:extLst>
                <a:ext uri="{FF2B5EF4-FFF2-40B4-BE49-F238E27FC236}">
                  <a16:creationId xmlns:a16="http://schemas.microsoft.com/office/drawing/2014/main" id="{AB04AF0D-F381-DF4D-81E1-77085BF08EE0}"/>
                </a:ext>
              </a:extLst>
            </p:cNvPr>
            <p:cNvSpPr/>
            <p:nvPr/>
          </p:nvSpPr>
          <p:spPr>
            <a:xfrm>
              <a:off x="5517735" y="2103323"/>
              <a:ext cx="456500" cy="456500"/>
            </a:xfrm>
            <a:prstGeom prst="ellipse">
              <a:avLst/>
            </a:prstGeom>
            <a:solidFill>
              <a:srgbClr val="084794"/>
            </a:solidFill>
            <a:ln>
              <a:noFill/>
            </a:ln>
            <a:effectLst>
              <a:outerShdw blurRad="254000" dist="1270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2" name="TextBox 33">
              <a:extLst>
                <a:ext uri="{FF2B5EF4-FFF2-40B4-BE49-F238E27FC236}">
                  <a16:creationId xmlns:a16="http://schemas.microsoft.com/office/drawing/2014/main" id="{1DEB9589-B904-E040-A820-8F866B790019}"/>
                </a:ext>
              </a:extLst>
            </p:cNvPr>
            <p:cNvSpPr txBox="1"/>
            <p:nvPr/>
          </p:nvSpPr>
          <p:spPr>
            <a:xfrm>
              <a:off x="5396967" y="2193074"/>
              <a:ext cx="6980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en-ID" sz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: Rounded Corners 2">
              <a:extLst>
                <a:ext uri="{FF2B5EF4-FFF2-40B4-BE49-F238E27FC236}">
                  <a16:creationId xmlns:a16="http://schemas.microsoft.com/office/drawing/2014/main" id="{321E9E89-6DAC-164D-8D28-F0BF94989FA1}"/>
                </a:ext>
              </a:extLst>
            </p:cNvPr>
            <p:cNvSpPr/>
            <p:nvPr/>
          </p:nvSpPr>
          <p:spPr>
            <a:xfrm>
              <a:off x="4230552" y="1656521"/>
              <a:ext cx="232950" cy="4062617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4" name="Oval 5">
              <a:extLst>
                <a:ext uri="{FF2B5EF4-FFF2-40B4-BE49-F238E27FC236}">
                  <a16:creationId xmlns:a16="http://schemas.microsoft.com/office/drawing/2014/main" id="{DACC7FAA-315D-614F-BB5E-D009E9DD0FBA}"/>
                </a:ext>
              </a:extLst>
            </p:cNvPr>
            <p:cNvSpPr/>
            <p:nvPr/>
          </p:nvSpPr>
          <p:spPr>
            <a:xfrm>
              <a:off x="4133375" y="2081229"/>
              <a:ext cx="427304" cy="42730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381000"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5" name="Oval 7">
              <a:extLst>
                <a:ext uri="{FF2B5EF4-FFF2-40B4-BE49-F238E27FC236}">
                  <a16:creationId xmlns:a16="http://schemas.microsoft.com/office/drawing/2014/main" id="{1AAF29EC-A3AF-684E-8C1A-E212DDA20014}"/>
                </a:ext>
              </a:extLst>
            </p:cNvPr>
            <p:cNvSpPr/>
            <p:nvPr/>
          </p:nvSpPr>
          <p:spPr>
            <a:xfrm>
              <a:off x="4230552" y="2178405"/>
              <a:ext cx="232950" cy="232950"/>
            </a:xfrm>
            <a:prstGeom prst="ellipse">
              <a:avLst/>
            </a:prstGeom>
            <a:solidFill>
              <a:srgbClr val="0847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Oval 40">
              <a:extLst>
                <a:ext uri="{FF2B5EF4-FFF2-40B4-BE49-F238E27FC236}">
                  <a16:creationId xmlns:a16="http://schemas.microsoft.com/office/drawing/2014/main" id="{F164139A-F6E3-2D42-9330-B5CB27666960}"/>
                </a:ext>
              </a:extLst>
            </p:cNvPr>
            <p:cNvSpPr/>
            <p:nvPr/>
          </p:nvSpPr>
          <p:spPr>
            <a:xfrm>
              <a:off x="4133375" y="3464140"/>
              <a:ext cx="427304" cy="42730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381000"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7" name="Oval 41">
              <a:extLst>
                <a:ext uri="{FF2B5EF4-FFF2-40B4-BE49-F238E27FC236}">
                  <a16:creationId xmlns:a16="http://schemas.microsoft.com/office/drawing/2014/main" id="{2B890FD0-C362-CE42-A1F9-7627F4019BEC}"/>
                </a:ext>
              </a:extLst>
            </p:cNvPr>
            <p:cNvSpPr/>
            <p:nvPr/>
          </p:nvSpPr>
          <p:spPr>
            <a:xfrm>
              <a:off x="4230552" y="3561316"/>
              <a:ext cx="232950" cy="232950"/>
            </a:xfrm>
            <a:prstGeom prst="ellipse">
              <a:avLst/>
            </a:prstGeom>
            <a:solidFill>
              <a:srgbClr val="9BC2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" name="Oval 47">
              <a:extLst>
                <a:ext uri="{FF2B5EF4-FFF2-40B4-BE49-F238E27FC236}">
                  <a16:creationId xmlns:a16="http://schemas.microsoft.com/office/drawing/2014/main" id="{4A4371D8-E400-B24E-977B-B29410E716B2}"/>
                </a:ext>
              </a:extLst>
            </p:cNvPr>
            <p:cNvSpPr/>
            <p:nvPr/>
          </p:nvSpPr>
          <p:spPr>
            <a:xfrm>
              <a:off x="4133375" y="4847051"/>
              <a:ext cx="427304" cy="42730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381000"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" name="Oval 41">
              <a:extLst>
                <a:ext uri="{FF2B5EF4-FFF2-40B4-BE49-F238E27FC236}">
                  <a16:creationId xmlns:a16="http://schemas.microsoft.com/office/drawing/2014/main" id="{35849696-A6D3-6C4E-8F11-CDAA8374AC71}"/>
                </a:ext>
              </a:extLst>
            </p:cNvPr>
            <p:cNvSpPr/>
            <p:nvPr/>
          </p:nvSpPr>
          <p:spPr>
            <a:xfrm>
              <a:off x="4230552" y="4944227"/>
              <a:ext cx="232950" cy="232950"/>
            </a:xfrm>
            <a:prstGeom prst="ellipse">
              <a:avLst/>
            </a:prstGeom>
            <a:solidFill>
              <a:srgbClr val="EC6C1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aphicFrame>
          <p:nvGraphicFramePr>
            <p:cNvPr id="20" name="Chart 56">
              <a:extLst>
                <a:ext uri="{FF2B5EF4-FFF2-40B4-BE49-F238E27FC236}">
                  <a16:creationId xmlns:a16="http://schemas.microsoft.com/office/drawing/2014/main" id="{ACA5668A-92DC-3848-9672-73AF425113C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2391661"/>
                </p:ext>
              </p:extLst>
            </p:nvPr>
          </p:nvGraphicFramePr>
          <p:xfrm>
            <a:off x="382718" y="3279821"/>
            <a:ext cx="1792166" cy="9725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1" name="Oval 47">
              <a:extLst>
                <a:ext uri="{FF2B5EF4-FFF2-40B4-BE49-F238E27FC236}">
                  <a16:creationId xmlns:a16="http://schemas.microsoft.com/office/drawing/2014/main" id="{20CC95E7-66F8-3E42-8003-605359D64799}"/>
                </a:ext>
              </a:extLst>
            </p:cNvPr>
            <p:cNvSpPr/>
            <p:nvPr/>
          </p:nvSpPr>
          <p:spPr>
            <a:xfrm>
              <a:off x="1076191" y="3568647"/>
              <a:ext cx="405221" cy="40522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0" dist="2540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2" name="TextBox 48">
              <a:extLst>
                <a:ext uri="{FF2B5EF4-FFF2-40B4-BE49-F238E27FC236}">
                  <a16:creationId xmlns:a16="http://schemas.microsoft.com/office/drawing/2014/main" id="{9D930F60-6698-444C-8F48-462900A967C2}"/>
                </a:ext>
              </a:extLst>
            </p:cNvPr>
            <p:cNvSpPr txBox="1"/>
            <p:nvPr/>
          </p:nvSpPr>
          <p:spPr>
            <a:xfrm>
              <a:off x="958099" y="3644935"/>
              <a:ext cx="641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</a:rPr>
                <a:t>30%</a:t>
              </a:r>
            </a:p>
          </p:txBody>
        </p:sp>
        <p:graphicFrame>
          <p:nvGraphicFramePr>
            <p:cNvPr id="23" name="Chart 56">
              <a:extLst>
                <a:ext uri="{FF2B5EF4-FFF2-40B4-BE49-F238E27FC236}">
                  <a16:creationId xmlns:a16="http://schemas.microsoft.com/office/drawing/2014/main" id="{AD7266E4-56B7-A549-9048-1FD8E099816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26850228"/>
                </p:ext>
              </p:extLst>
            </p:nvPr>
          </p:nvGraphicFramePr>
          <p:xfrm>
            <a:off x="1411882" y="3302829"/>
            <a:ext cx="1792166" cy="9725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4" name="Oval 47">
              <a:extLst>
                <a:ext uri="{FF2B5EF4-FFF2-40B4-BE49-F238E27FC236}">
                  <a16:creationId xmlns:a16="http://schemas.microsoft.com/office/drawing/2014/main" id="{C91CFC12-C23B-4245-9A0E-B04CC8685559}"/>
                </a:ext>
              </a:extLst>
            </p:cNvPr>
            <p:cNvSpPr/>
            <p:nvPr/>
          </p:nvSpPr>
          <p:spPr>
            <a:xfrm>
              <a:off x="2105355" y="3591655"/>
              <a:ext cx="405221" cy="40522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0" dist="2540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" name="TextBox 48">
              <a:extLst>
                <a:ext uri="{FF2B5EF4-FFF2-40B4-BE49-F238E27FC236}">
                  <a16:creationId xmlns:a16="http://schemas.microsoft.com/office/drawing/2014/main" id="{C6FF7ED4-DF84-CB48-A556-271F81260A6C}"/>
                </a:ext>
              </a:extLst>
            </p:cNvPr>
            <p:cNvSpPr txBox="1"/>
            <p:nvPr/>
          </p:nvSpPr>
          <p:spPr>
            <a:xfrm>
              <a:off x="1987263" y="3667943"/>
              <a:ext cx="641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</a:rPr>
                <a:t>30%</a:t>
              </a:r>
            </a:p>
          </p:txBody>
        </p:sp>
        <p:graphicFrame>
          <p:nvGraphicFramePr>
            <p:cNvPr id="26" name="Chart 56">
              <a:extLst>
                <a:ext uri="{FF2B5EF4-FFF2-40B4-BE49-F238E27FC236}">
                  <a16:creationId xmlns:a16="http://schemas.microsoft.com/office/drawing/2014/main" id="{53D6F0B3-DA65-EF49-BEC0-A4257472F3B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54890738"/>
                </p:ext>
              </p:extLst>
            </p:nvPr>
          </p:nvGraphicFramePr>
          <p:xfrm>
            <a:off x="418622" y="4136906"/>
            <a:ext cx="1792166" cy="9725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7" name="Oval 47">
              <a:extLst>
                <a:ext uri="{FF2B5EF4-FFF2-40B4-BE49-F238E27FC236}">
                  <a16:creationId xmlns:a16="http://schemas.microsoft.com/office/drawing/2014/main" id="{B8C1DC12-F995-B141-9D08-792832C699DF}"/>
                </a:ext>
              </a:extLst>
            </p:cNvPr>
            <p:cNvSpPr/>
            <p:nvPr/>
          </p:nvSpPr>
          <p:spPr>
            <a:xfrm>
              <a:off x="1112095" y="4425732"/>
              <a:ext cx="405221" cy="40522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0" dist="2540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8" name="TextBox 48">
              <a:extLst>
                <a:ext uri="{FF2B5EF4-FFF2-40B4-BE49-F238E27FC236}">
                  <a16:creationId xmlns:a16="http://schemas.microsoft.com/office/drawing/2014/main" id="{AFA27F2E-A840-074D-8ABD-462FA4DDAD7E}"/>
                </a:ext>
              </a:extLst>
            </p:cNvPr>
            <p:cNvSpPr txBox="1"/>
            <p:nvPr/>
          </p:nvSpPr>
          <p:spPr>
            <a:xfrm>
              <a:off x="994003" y="4502020"/>
              <a:ext cx="641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</a:rPr>
                <a:t>30%</a:t>
              </a:r>
            </a:p>
          </p:txBody>
        </p:sp>
        <p:sp>
          <p:nvSpPr>
            <p:cNvPr id="29" name="Rectangle: Rounded Corners 13">
              <a:extLst>
                <a:ext uri="{FF2B5EF4-FFF2-40B4-BE49-F238E27FC236}">
                  <a16:creationId xmlns:a16="http://schemas.microsoft.com/office/drawing/2014/main" id="{6AAB1735-4F04-F649-B375-984B12D416C2}"/>
                </a:ext>
              </a:extLst>
            </p:cNvPr>
            <p:cNvSpPr/>
            <p:nvPr/>
          </p:nvSpPr>
          <p:spPr>
            <a:xfrm>
              <a:off x="4904599" y="2789734"/>
              <a:ext cx="1025264" cy="1321908"/>
            </a:xfrm>
            <a:prstGeom prst="roundRect">
              <a:avLst>
                <a:gd name="adj" fmla="val 13166"/>
              </a:avLst>
            </a:prstGeom>
            <a:solidFill>
              <a:srgbClr val="084794"/>
            </a:solidFill>
            <a:ln>
              <a:noFill/>
            </a:ln>
            <a:effectLst>
              <a:outerShdw blurRad="508000" dist="2540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0" name="Oval 14">
              <a:extLst>
                <a:ext uri="{FF2B5EF4-FFF2-40B4-BE49-F238E27FC236}">
                  <a16:creationId xmlns:a16="http://schemas.microsoft.com/office/drawing/2014/main" id="{CA0FFA9D-A5F6-A649-A909-6DEA83FF3DDD}"/>
                </a:ext>
              </a:extLst>
            </p:cNvPr>
            <p:cNvSpPr/>
            <p:nvPr/>
          </p:nvSpPr>
          <p:spPr>
            <a:xfrm>
              <a:off x="5253467" y="3947879"/>
              <a:ext cx="327528" cy="32752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0" dist="2540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1" name="Oval 15">
              <a:extLst>
                <a:ext uri="{FF2B5EF4-FFF2-40B4-BE49-F238E27FC236}">
                  <a16:creationId xmlns:a16="http://schemas.microsoft.com/office/drawing/2014/main" id="{BF3CCA04-C19B-5A44-8188-85F811702E5F}"/>
                </a:ext>
              </a:extLst>
            </p:cNvPr>
            <p:cNvSpPr/>
            <p:nvPr/>
          </p:nvSpPr>
          <p:spPr>
            <a:xfrm>
              <a:off x="5298003" y="3992414"/>
              <a:ext cx="238456" cy="238456"/>
            </a:xfrm>
            <a:prstGeom prst="ellipse">
              <a:avLst/>
            </a:prstGeom>
            <a:solidFill>
              <a:srgbClr val="084794"/>
            </a:solidFill>
            <a:ln>
              <a:noFill/>
            </a:ln>
            <a:effectLst>
              <a:outerShdw blurRad="381000"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2" name="Rectangle: Rounded Corners 30">
              <a:extLst>
                <a:ext uri="{FF2B5EF4-FFF2-40B4-BE49-F238E27FC236}">
                  <a16:creationId xmlns:a16="http://schemas.microsoft.com/office/drawing/2014/main" id="{5CC01839-C47D-3743-B030-7DE027A5F0C9}"/>
                </a:ext>
              </a:extLst>
            </p:cNvPr>
            <p:cNvSpPr/>
            <p:nvPr/>
          </p:nvSpPr>
          <p:spPr>
            <a:xfrm>
              <a:off x="7363772" y="2789734"/>
              <a:ext cx="1025264" cy="1321908"/>
            </a:xfrm>
            <a:prstGeom prst="roundRect">
              <a:avLst>
                <a:gd name="adj" fmla="val 13166"/>
              </a:avLst>
            </a:prstGeom>
            <a:solidFill>
              <a:srgbClr val="9BC21C"/>
            </a:solidFill>
            <a:ln>
              <a:noFill/>
            </a:ln>
            <a:effectLst>
              <a:outerShdw blurRad="508000" dist="2540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3" name="Oval 31">
              <a:extLst>
                <a:ext uri="{FF2B5EF4-FFF2-40B4-BE49-F238E27FC236}">
                  <a16:creationId xmlns:a16="http://schemas.microsoft.com/office/drawing/2014/main" id="{30FA8DCD-190A-2143-9FB6-B6AB286247BD}"/>
                </a:ext>
              </a:extLst>
            </p:cNvPr>
            <p:cNvSpPr/>
            <p:nvPr/>
          </p:nvSpPr>
          <p:spPr>
            <a:xfrm>
              <a:off x="7712640" y="3947879"/>
              <a:ext cx="327528" cy="32752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0" dist="2540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4" name="Oval 32">
              <a:extLst>
                <a:ext uri="{FF2B5EF4-FFF2-40B4-BE49-F238E27FC236}">
                  <a16:creationId xmlns:a16="http://schemas.microsoft.com/office/drawing/2014/main" id="{EF11873E-FD78-9747-BC68-7EC9736881C5}"/>
                </a:ext>
              </a:extLst>
            </p:cNvPr>
            <p:cNvSpPr/>
            <p:nvPr/>
          </p:nvSpPr>
          <p:spPr>
            <a:xfrm>
              <a:off x="7757176" y="3992414"/>
              <a:ext cx="238456" cy="238456"/>
            </a:xfrm>
            <a:prstGeom prst="ellipse">
              <a:avLst/>
            </a:prstGeom>
            <a:solidFill>
              <a:srgbClr val="9BC21C"/>
            </a:solidFill>
            <a:ln>
              <a:noFill/>
            </a:ln>
            <a:effectLst>
              <a:outerShdw blurRad="381000"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5" name="Rectangle: Rounded Corners 24">
              <a:extLst>
                <a:ext uri="{FF2B5EF4-FFF2-40B4-BE49-F238E27FC236}">
                  <a16:creationId xmlns:a16="http://schemas.microsoft.com/office/drawing/2014/main" id="{DCB9466C-954F-1744-8FEF-48E45EB84772}"/>
                </a:ext>
              </a:extLst>
            </p:cNvPr>
            <p:cNvSpPr/>
            <p:nvPr/>
          </p:nvSpPr>
          <p:spPr>
            <a:xfrm>
              <a:off x="6134186" y="2789734"/>
              <a:ext cx="1025264" cy="1321908"/>
            </a:xfrm>
            <a:prstGeom prst="roundRect">
              <a:avLst>
                <a:gd name="adj" fmla="val 13166"/>
              </a:avLst>
            </a:prstGeom>
            <a:solidFill>
              <a:srgbClr val="EC6C1D"/>
            </a:solidFill>
            <a:ln>
              <a:noFill/>
            </a:ln>
            <a:effectLst>
              <a:outerShdw blurRad="508000" dist="2540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6" name="Oval 25">
              <a:extLst>
                <a:ext uri="{FF2B5EF4-FFF2-40B4-BE49-F238E27FC236}">
                  <a16:creationId xmlns:a16="http://schemas.microsoft.com/office/drawing/2014/main" id="{4D40F8CF-279B-5145-960A-B2A59D6C77E7}"/>
                </a:ext>
              </a:extLst>
            </p:cNvPr>
            <p:cNvSpPr/>
            <p:nvPr/>
          </p:nvSpPr>
          <p:spPr>
            <a:xfrm>
              <a:off x="6483053" y="3947879"/>
              <a:ext cx="327528" cy="32752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0" dist="2540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7" name="Oval 26">
              <a:extLst>
                <a:ext uri="{FF2B5EF4-FFF2-40B4-BE49-F238E27FC236}">
                  <a16:creationId xmlns:a16="http://schemas.microsoft.com/office/drawing/2014/main" id="{F1513519-0C6D-6248-952A-7290A6499E43}"/>
                </a:ext>
              </a:extLst>
            </p:cNvPr>
            <p:cNvSpPr/>
            <p:nvPr/>
          </p:nvSpPr>
          <p:spPr>
            <a:xfrm>
              <a:off x="6527589" y="3992414"/>
              <a:ext cx="238456" cy="238456"/>
            </a:xfrm>
            <a:prstGeom prst="ellipse">
              <a:avLst/>
            </a:prstGeom>
            <a:solidFill>
              <a:srgbClr val="EC6C1D"/>
            </a:solidFill>
            <a:ln>
              <a:noFill/>
            </a:ln>
            <a:effectLst>
              <a:outerShdw blurRad="381000"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34189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89259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25</Words>
  <Application>Microsoft Macintosh PowerPoint</Application>
  <PresentationFormat>Panorámica</PresentationFormat>
  <Paragraphs>15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5</cp:revision>
  <dcterms:created xsi:type="dcterms:W3CDTF">2025-02-11T14:38:40Z</dcterms:created>
  <dcterms:modified xsi:type="dcterms:W3CDTF">2025-06-17T13:26:57Z</dcterms:modified>
</cp:coreProperties>
</file>